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25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-86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Wednesday, September 23,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8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Wednesday, September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5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Wednesday, September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Wednesday, September 23,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Wednesday, September 23,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7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Wednesday, September 23,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Wednesday, September 23,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0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Wednesday, September 23,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7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Wednesday, September 23,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53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Wednesday, September 23,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5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Wednesday, September 23,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3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Wednesday, September 23,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67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44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DE63055-C438-4977-B234-872D73E6C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וידאו 3">
            <a:extLst>
              <a:ext uri="{FF2B5EF4-FFF2-40B4-BE49-F238E27FC236}">
                <a16:creationId xmlns:a16="http://schemas.microsoft.com/office/drawing/2014/main" xmlns="" id="{3F340D08-B640-4162-B211-818A14E31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7BC505-FE0C-4637-A29D-B71DFBBBAA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2852794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266A7D7B-F0D0-4E21-92FF-E085172D4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1449388"/>
            <a:ext cx="5015638" cy="2075012"/>
          </a:xfrm>
        </p:spPr>
        <p:txBody>
          <a:bodyPr anchor="ctr">
            <a:normAutofit fontScale="90000"/>
          </a:bodyPr>
          <a:lstStyle/>
          <a:p>
            <a:pPr rtl="1"/>
            <a:r>
              <a:rPr lang="he-IL" sz="8000" dirty="0">
                <a:latin typeface="AAd_FbSpacerBlack" panose="02020603050405020304" pitchFamily="18" charset="-79"/>
                <a:cs typeface="AAd_FbSpacerBlack" panose="02020603050405020304" pitchFamily="18" charset="-79"/>
              </a:rPr>
              <a:t>ברוכים הבאים!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xmlns="" id="{2F6DB7C2-77FF-4DC8-B18E-09ADB279D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0" y="3830398"/>
            <a:ext cx="5015638" cy="1219439"/>
          </a:xfrm>
        </p:spPr>
        <p:txBody>
          <a:bodyPr>
            <a:normAutofit/>
          </a:bodyPr>
          <a:lstStyle/>
          <a:p>
            <a:pPr rtl="1"/>
            <a:r>
              <a:rPr lang="he-IL" dirty="0">
                <a:solidFill>
                  <a:schemeClr val="tx1"/>
                </a:solidFill>
              </a:rPr>
              <a:t>שבט </a:t>
            </a:r>
            <a:r>
              <a:rPr lang="en-US" dirty="0">
                <a:solidFill>
                  <a:schemeClr val="tx1"/>
                </a:solidFill>
              </a:rPr>
              <a:t>XXX</a:t>
            </a:r>
            <a:r>
              <a:rPr lang="he-IL" dirty="0">
                <a:solidFill>
                  <a:schemeClr val="tx1"/>
                </a:solidFill>
              </a:rPr>
              <a:t> סניף </a:t>
            </a:r>
            <a:r>
              <a:rPr lang="en-US" dirty="0">
                <a:solidFill>
                  <a:schemeClr val="tx1"/>
                </a:solidFill>
              </a:rPr>
              <a:t>XXXX</a:t>
            </a:r>
          </a:p>
          <a:p>
            <a:pPr rtl="1"/>
            <a:r>
              <a:rPr lang="he-IL" dirty="0">
                <a:solidFill>
                  <a:schemeClr val="tx1"/>
                </a:solidFill>
              </a:rPr>
              <a:t>תאריך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2FD01A0-E6FF-41CD-AEBD-279232B90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813952" y="317452"/>
            <a:ext cx="2088038" cy="719230"/>
            <a:chOff x="4532666" y="505937"/>
            <a:chExt cx="2981730" cy="1027064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xmlns="" id="{811C6308-5554-4129-8881-A95AF512C5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xmlns="" id="{C28F3A03-B53B-433E-8DF7-6B13336D0A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xmlns="" id="{E990BBBC-E616-4D0E-9917-A6CA72AAE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C9AA14C-80A4-427C-A911-28CD20C56E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865706" y="5503147"/>
            <a:ext cx="2117174" cy="588806"/>
            <a:chOff x="4549904" y="5078157"/>
            <a:chExt cx="3023338" cy="84081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xmlns="" id="{EF32CDAF-4619-4949-9516-1E042181EB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xmlns="" id="{270C485D-6BA8-4BF7-B72C-2B14A43A66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xmlns="" id="{79239B91-4327-43B3-AED5-CB9EC1653B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0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5ED9E2D9-EE69-4775-8CE5-9EAC35AD2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D75B673-1FA7-415E-8B2E-7A0550C8B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C8EA3F00-9A4E-46DD-8404-5EA14FA56531}"/>
              </a:ext>
            </a:extLst>
          </p:cNvPr>
          <p:cNvSpPr txBox="1"/>
          <p:nvPr/>
        </p:nvSpPr>
        <p:spPr>
          <a:xfrm>
            <a:off x="6323180" y="619200"/>
            <a:ext cx="4991961" cy="14773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 rtl="0">
              <a:spcBef>
                <a:spcPct val="0"/>
              </a:spcBef>
              <a:spcAft>
                <a:spcPts val="600"/>
              </a:spcAft>
            </a:pP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מועצת</a:t>
            </a:r>
            <a:r>
              <a:rPr lang="en-US" sz="5400" spc="600" dirty="0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 </a:t>
            </a: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השבט</a:t>
            </a:r>
            <a:endParaRPr lang="en-US" sz="5400" spc="600" dirty="0">
              <a:latin typeface="AAd_FbSpacerBlack" panose="02020603050405020304" pitchFamily="18" charset="-79"/>
              <a:ea typeface="+mj-ea"/>
              <a:cs typeface="AAd_FbSpacerBlack" panose="02020603050405020304" pitchFamily="18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28C5DB-F29D-40E2-B7E7-EA1504B56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20190" b="1"/>
          <a:stretch/>
        </p:blipFill>
        <p:spPr bwMode="auto">
          <a:xfrm>
            <a:off x="20" y="10"/>
            <a:ext cx="5178036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3F7433DB-3A8B-4EFE-B20E-C02BF557D2E1}"/>
              </a:ext>
            </a:extLst>
          </p:cNvPr>
          <p:cNvSpPr txBox="1"/>
          <p:nvPr/>
        </p:nvSpPr>
        <p:spPr>
          <a:xfrm>
            <a:off x="6166361" y="2673396"/>
            <a:ext cx="5305600" cy="2246769"/>
          </a:xfrm>
          <a:prstGeom prst="rect">
            <a:avLst/>
          </a:prstGeom>
          <a:noFill/>
          <a:ln w="76200" cmpd="dbl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2800" b="0" i="0" dirty="0">
                <a:effectLst/>
                <a:latin typeface="Arimo"/>
              </a:rPr>
              <a:t>יפעת קבעה עם שירה בשעה 16:00 במרכז העיר. </a:t>
            </a:r>
          </a:p>
          <a:p>
            <a:pPr algn="ctr"/>
            <a:endParaRPr lang="he-IL" sz="2800" dirty="0">
              <a:latin typeface="Arimo"/>
            </a:endParaRPr>
          </a:p>
          <a:p>
            <a:pPr algn="ctr"/>
            <a:r>
              <a:rPr lang="he-IL" sz="2800" b="0" i="0" dirty="0">
                <a:effectLst/>
                <a:latin typeface="Arimo"/>
              </a:rPr>
              <a:t>השעה כבר 16:30 ויפעת עדיין מחכה לשירה.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851199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5ED9E2D9-EE69-4775-8CE5-9EAC35AD2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D75B673-1FA7-415E-8B2E-7A0550C8B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C8EA3F00-9A4E-46DD-8404-5EA14FA56531}"/>
              </a:ext>
            </a:extLst>
          </p:cNvPr>
          <p:cNvSpPr txBox="1"/>
          <p:nvPr/>
        </p:nvSpPr>
        <p:spPr>
          <a:xfrm>
            <a:off x="6323180" y="619200"/>
            <a:ext cx="4991961" cy="14773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 rtl="0">
              <a:spcBef>
                <a:spcPct val="0"/>
              </a:spcBef>
              <a:spcAft>
                <a:spcPts val="600"/>
              </a:spcAft>
            </a:pP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מועצת</a:t>
            </a:r>
            <a:r>
              <a:rPr lang="en-US" sz="5400" spc="600" dirty="0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 </a:t>
            </a: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השבט</a:t>
            </a:r>
            <a:endParaRPr lang="en-US" sz="5400" spc="600" dirty="0">
              <a:latin typeface="AAd_FbSpacerBlack" panose="02020603050405020304" pitchFamily="18" charset="-79"/>
              <a:ea typeface="+mj-ea"/>
              <a:cs typeface="AAd_FbSpacerBlack" panose="02020603050405020304" pitchFamily="18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28C5DB-F29D-40E2-B7E7-EA1504B56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20190" b="1"/>
          <a:stretch/>
        </p:blipFill>
        <p:spPr bwMode="auto">
          <a:xfrm>
            <a:off x="20" y="10"/>
            <a:ext cx="5178036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3F7433DB-3A8B-4EFE-B20E-C02BF557D2E1}"/>
              </a:ext>
            </a:extLst>
          </p:cNvPr>
          <p:cNvSpPr txBox="1"/>
          <p:nvPr/>
        </p:nvSpPr>
        <p:spPr>
          <a:xfrm>
            <a:off x="6166361" y="2519509"/>
            <a:ext cx="5305600" cy="2554545"/>
          </a:xfrm>
          <a:prstGeom prst="rect">
            <a:avLst/>
          </a:prstGeom>
          <a:noFill/>
          <a:ln w="76200" cmpd="dbl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4000" b="0" i="0" dirty="0">
                <a:effectLst/>
                <a:latin typeface="Arimo"/>
              </a:rPr>
              <a:t>צחי כל הזמן אומר שצריך לעזור לאחרים, אך כאשר ניר ביקש ממנו עזרה צחי סרב.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274009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5ED9E2D9-EE69-4775-8CE5-9EAC35AD2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D75B673-1FA7-415E-8B2E-7A0550C8B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C8EA3F00-9A4E-46DD-8404-5EA14FA56531}"/>
              </a:ext>
            </a:extLst>
          </p:cNvPr>
          <p:cNvSpPr txBox="1"/>
          <p:nvPr/>
        </p:nvSpPr>
        <p:spPr>
          <a:xfrm>
            <a:off x="6323180" y="619200"/>
            <a:ext cx="4991961" cy="14773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 rtl="0">
              <a:spcBef>
                <a:spcPct val="0"/>
              </a:spcBef>
              <a:spcAft>
                <a:spcPts val="600"/>
              </a:spcAft>
            </a:pP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מועצת</a:t>
            </a:r>
            <a:r>
              <a:rPr lang="en-US" sz="5400" spc="600" dirty="0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 </a:t>
            </a: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השבט</a:t>
            </a:r>
            <a:endParaRPr lang="en-US" sz="5400" spc="600" dirty="0">
              <a:latin typeface="AAd_FbSpacerBlack" panose="02020603050405020304" pitchFamily="18" charset="-79"/>
              <a:ea typeface="+mj-ea"/>
              <a:cs typeface="AAd_FbSpacerBlack" panose="02020603050405020304" pitchFamily="18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28C5DB-F29D-40E2-B7E7-EA1504B56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20190" b="1"/>
          <a:stretch/>
        </p:blipFill>
        <p:spPr bwMode="auto">
          <a:xfrm>
            <a:off x="20" y="10"/>
            <a:ext cx="5178036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3F7433DB-3A8B-4EFE-B20E-C02BF557D2E1}"/>
              </a:ext>
            </a:extLst>
          </p:cNvPr>
          <p:cNvSpPr txBox="1"/>
          <p:nvPr/>
        </p:nvSpPr>
        <p:spPr>
          <a:xfrm>
            <a:off x="6096000" y="2551179"/>
            <a:ext cx="5305600" cy="2308324"/>
          </a:xfrm>
          <a:prstGeom prst="rect">
            <a:avLst/>
          </a:prstGeom>
          <a:noFill/>
          <a:ln w="76200" cmpd="dbl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600" b="0" i="0" dirty="0">
                <a:effectLst/>
                <a:latin typeface="Arimo"/>
              </a:rPr>
              <a:t>רינה עלתה לאוטובוס ולא אמרה שלום לחברתה גילה שהייתה גם היא על אותו אוטובוס.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1756236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5ED9E2D9-EE69-4775-8CE5-9EAC35AD2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D75B673-1FA7-415E-8B2E-7A0550C8B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C8EA3F00-9A4E-46DD-8404-5EA14FA56531}"/>
              </a:ext>
            </a:extLst>
          </p:cNvPr>
          <p:cNvSpPr txBox="1"/>
          <p:nvPr/>
        </p:nvSpPr>
        <p:spPr>
          <a:xfrm>
            <a:off x="6323180" y="619200"/>
            <a:ext cx="4991961" cy="14773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 rtl="0">
              <a:spcBef>
                <a:spcPct val="0"/>
              </a:spcBef>
              <a:spcAft>
                <a:spcPts val="600"/>
              </a:spcAft>
            </a:pP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מועצת</a:t>
            </a:r>
            <a:r>
              <a:rPr lang="en-US" sz="5400" spc="600" dirty="0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 </a:t>
            </a: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השבט</a:t>
            </a:r>
            <a:endParaRPr lang="en-US" sz="5400" spc="600" dirty="0">
              <a:latin typeface="AAd_FbSpacerBlack" panose="02020603050405020304" pitchFamily="18" charset="-79"/>
              <a:ea typeface="+mj-ea"/>
              <a:cs typeface="AAd_FbSpacerBlack" panose="02020603050405020304" pitchFamily="18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28C5DB-F29D-40E2-B7E7-EA1504B56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20190" b="1"/>
          <a:stretch/>
        </p:blipFill>
        <p:spPr bwMode="auto">
          <a:xfrm>
            <a:off x="20" y="10"/>
            <a:ext cx="5178036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3F7433DB-3A8B-4EFE-B20E-C02BF557D2E1}"/>
              </a:ext>
            </a:extLst>
          </p:cNvPr>
          <p:cNvSpPr txBox="1"/>
          <p:nvPr/>
        </p:nvSpPr>
        <p:spPr>
          <a:xfrm>
            <a:off x="6166361" y="2673396"/>
            <a:ext cx="5305600" cy="2246769"/>
          </a:xfrm>
          <a:prstGeom prst="rect">
            <a:avLst/>
          </a:prstGeom>
          <a:noFill/>
          <a:ln w="76200" cmpd="dbl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2800" b="0" i="0" dirty="0">
                <a:effectLst/>
                <a:latin typeface="Arimo"/>
              </a:rPr>
              <a:t>שירה פעילה בוועד כיתה. בשבוע הבא מתקיים ערב כיתה. מחפשים מקום לערוך שם את הערב ומבקשים משירה שזה יהיה בביתה, אולם היא מסרבת בכל תוקף.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18922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5ED9E2D9-EE69-4775-8CE5-9EAC35AD2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D75B673-1FA7-415E-8B2E-7A0550C8B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C8EA3F00-9A4E-46DD-8404-5EA14FA56531}"/>
              </a:ext>
            </a:extLst>
          </p:cNvPr>
          <p:cNvSpPr txBox="1"/>
          <p:nvPr/>
        </p:nvSpPr>
        <p:spPr>
          <a:xfrm>
            <a:off x="6323180" y="619200"/>
            <a:ext cx="4991961" cy="14773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 rtl="0">
              <a:spcBef>
                <a:spcPct val="0"/>
              </a:spcBef>
              <a:spcAft>
                <a:spcPts val="600"/>
              </a:spcAft>
            </a:pP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מועצת</a:t>
            </a:r>
            <a:r>
              <a:rPr lang="en-US" sz="5400" spc="600" dirty="0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 </a:t>
            </a: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השבט</a:t>
            </a:r>
            <a:endParaRPr lang="en-US" sz="5400" spc="600" dirty="0">
              <a:latin typeface="AAd_FbSpacerBlack" panose="02020603050405020304" pitchFamily="18" charset="-79"/>
              <a:ea typeface="+mj-ea"/>
              <a:cs typeface="AAd_FbSpacerBlack" panose="02020603050405020304" pitchFamily="18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28C5DB-F29D-40E2-B7E7-EA1504B56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20190" b="1"/>
          <a:stretch/>
        </p:blipFill>
        <p:spPr bwMode="auto">
          <a:xfrm>
            <a:off x="20" y="10"/>
            <a:ext cx="5178036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3F7433DB-3A8B-4EFE-B20E-C02BF557D2E1}"/>
              </a:ext>
            </a:extLst>
          </p:cNvPr>
          <p:cNvSpPr txBox="1"/>
          <p:nvPr/>
        </p:nvSpPr>
        <p:spPr>
          <a:xfrm>
            <a:off x="6166361" y="2919618"/>
            <a:ext cx="5305600" cy="1754326"/>
          </a:xfrm>
          <a:prstGeom prst="rect">
            <a:avLst/>
          </a:prstGeom>
          <a:noFill/>
          <a:ln w="76200" cmpd="dbl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600" b="0" i="0" dirty="0">
                <a:effectLst/>
                <a:latin typeface="Arimo"/>
              </a:rPr>
              <a:t>רועי חולה כבר שבוע ואף אחד מילדי הכיתה לא בא לבקר אותו.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383154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5ED9E2D9-EE69-4775-8CE5-9EAC35AD2F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D75B673-1FA7-415E-8B2E-7A0550C8BD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C8EA3F00-9A4E-46DD-8404-5EA14FA56531}"/>
              </a:ext>
            </a:extLst>
          </p:cNvPr>
          <p:cNvSpPr txBox="1"/>
          <p:nvPr/>
        </p:nvSpPr>
        <p:spPr>
          <a:xfrm>
            <a:off x="6323180" y="619200"/>
            <a:ext cx="4991961" cy="1477328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 rtl="0">
              <a:spcBef>
                <a:spcPct val="0"/>
              </a:spcBef>
              <a:spcAft>
                <a:spcPts val="600"/>
              </a:spcAft>
            </a:pP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מועצת</a:t>
            </a:r>
            <a:r>
              <a:rPr lang="en-US" sz="5400" spc="600" dirty="0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 </a:t>
            </a:r>
            <a:r>
              <a:rPr lang="en-US" sz="5400" spc="600" dirty="0" err="1">
                <a:latin typeface="AAd_FbSpacerBlack" panose="02020603050405020304" pitchFamily="18" charset="-79"/>
                <a:ea typeface="+mj-ea"/>
                <a:cs typeface="AAd_FbSpacerBlack" panose="02020603050405020304" pitchFamily="18" charset="-79"/>
              </a:rPr>
              <a:t>השבט</a:t>
            </a:r>
            <a:endParaRPr lang="en-US" sz="5400" spc="600" dirty="0">
              <a:latin typeface="AAd_FbSpacerBlack" panose="02020603050405020304" pitchFamily="18" charset="-79"/>
              <a:ea typeface="+mj-ea"/>
              <a:cs typeface="AAd_FbSpacerBlack" panose="02020603050405020304" pitchFamily="18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28C5DB-F29D-40E2-B7E7-EA1504B56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20190" b="1"/>
          <a:stretch/>
        </p:blipFill>
        <p:spPr bwMode="auto">
          <a:xfrm>
            <a:off x="20" y="10"/>
            <a:ext cx="5178036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xmlns="" id="{3F7433DB-3A8B-4EFE-B20E-C02BF557D2E1}"/>
              </a:ext>
            </a:extLst>
          </p:cNvPr>
          <p:cNvSpPr txBox="1"/>
          <p:nvPr/>
        </p:nvSpPr>
        <p:spPr>
          <a:xfrm>
            <a:off x="6166361" y="2642619"/>
            <a:ext cx="5305600" cy="2308324"/>
          </a:xfrm>
          <a:prstGeom prst="rect">
            <a:avLst/>
          </a:prstGeom>
          <a:noFill/>
          <a:ln w="76200" cmpd="dbl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1" anchor="ctr">
            <a:spAutoFit/>
          </a:bodyPr>
          <a:lstStyle/>
          <a:p>
            <a:pPr algn="ctr"/>
            <a:r>
              <a:rPr lang="he-IL" sz="3600" b="0" i="0" dirty="0">
                <a:effectLst/>
                <a:latin typeface="Arimo"/>
              </a:rPr>
              <a:t>גלית עברה ברחוב וראתה חתול מיילל בחוזקה. לפתע בא רכב של העיירה ולקח את החתול.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1394912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xmlns="" id="{087F4DD5-49A0-4805-89BF-5A611AB64A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xmlns="" id="{5A2A9744-C1E1-47CC-92A0-EFB6814912B1}"/>
              </a:ext>
            </a:extLst>
          </p:cNvPr>
          <p:cNvSpPr txBox="1"/>
          <p:nvPr/>
        </p:nvSpPr>
        <p:spPr>
          <a:xfrm>
            <a:off x="3278257" y="2828836"/>
            <a:ext cx="563548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dirty="0">
                <a:solidFill>
                  <a:schemeClr val="accent4">
                    <a:lumMod val="75000"/>
                  </a:schemeClr>
                </a:solidFill>
                <a:latin typeface="AAd_FbSpacerBlack" panose="02020603050405020304" pitchFamily="18" charset="-79"/>
                <a:cs typeface="AAd_FbSpacerBlack" panose="02020603050405020304" pitchFamily="18" charset="-79"/>
              </a:rPr>
              <a:t>עין טובה</a:t>
            </a:r>
          </a:p>
        </p:txBody>
      </p:sp>
    </p:spTree>
    <p:extLst>
      <p:ext uri="{BB962C8B-B14F-4D97-AF65-F5344CB8AC3E}">
        <p14:creationId xmlns:p14="http://schemas.microsoft.com/office/powerpoint/2010/main" val="3554236791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DarkSeedLeftStep">
      <a:dk1>
        <a:srgbClr val="000000"/>
      </a:dk1>
      <a:lt1>
        <a:srgbClr val="FFFFFF"/>
      </a:lt1>
      <a:dk2>
        <a:srgbClr val="242841"/>
      </a:dk2>
      <a:lt2>
        <a:srgbClr val="E2E8E4"/>
      </a:lt2>
      <a:accent1>
        <a:srgbClr val="E729B5"/>
      </a:accent1>
      <a:accent2>
        <a:srgbClr val="B717D5"/>
      </a:accent2>
      <a:accent3>
        <a:srgbClr val="7A29E7"/>
      </a:accent3>
      <a:accent4>
        <a:srgbClr val="3F3EDC"/>
      </a:accent4>
      <a:accent5>
        <a:srgbClr val="2976E7"/>
      </a:accent5>
      <a:accent6>
        <a:srgbClr val="17AFD0"/>
      </a:accent6>
      <a:hlink>
        <a:srgbClr val="546FC6"/>
      </a:hlink>
      <a:folHlink>
        <a:srgbClr val="7F7F7F"/>
      </a:folHlink>
    </a:clrScheme>
    <a:fontScheme name="Blob">
      <a:majorFont>
        <a:latin typeface="The Hand Extrablack"/>
        <a:ea typeface=""/>
        <a:cs typeface=""/>
      </a:majorFont>
      <a:minorFont>
        <a:latin typeface="Sagona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130</Words>
  <Application>Microsoft Office PowerPoint</Application>
  <PresentationFormat>מותאם אישית</PresentationFormat>
  <Paragraphs>18</Paragraphs>
  <Slides>8</Slides>
  <Notes>0</Notes>
  <HiddenSlides>0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9" baseType="lpstr">
      <vt:lpstr>BlobVTI</vt:lpstr>
      <vt:lpstr>ברוכים הבאים!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ברוכים הבאים!</dc:title>
  <dc:creator>Reut Ordani</dc:creator>
  <cp:lastModifiedBy>נעה קורח- ניו מדיה</cp:lastModifiedBy>
  <cp:revision>4</cp:revision>
  <dcterms:created xsi:type="dcterms:W3CDTF">2020-09-16T11:39:45Z</dcterms:created>
  <dcterms:modified xsi:type="dcterms:W3CDTF">2020-09-23T06:50:55Z</dcterms:modified>
</cp:coreProperties>
</file>