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showGuides="1">
      <p:cViewPr>
        <p:scale>
          <a:sx n="96" d="100"/>
          <a:sy n="96" d="100"/>
        </p:scale>
        <p:origin x="-1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E97E8FA-857D-41F8-B9B5-229D355176B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CF271FE3-ED9D-4A82-A70C-012952CCC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6C03CA13-D8C1-4900-A2D3-65BA3104546E}"/>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C5002B7B-EE2B-449C-BA87-047EE827D8B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E2604E1-1C5F-4DBB-B60C-8FAA0B90D696}"/>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141291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8F56A4-DBD5-4F81-B9B9-1D768EA517C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A0692BCA-7D42-4BBE-B4D6-1C8178421CB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F50A5D14-6DDB-4AF8-BC55-7274EC9ABCC2}"/>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1ACF914E-EE07-44BC-BA3A-DEE10E8FCD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33330B7B-5228-481A-8DEC-64366EFB4DCC}"/>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203317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47A64B5C-BF11-485A-80F8-4523D916541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18388A86-7F0A-4FC7-ACBF-A5E657FD83D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99B0AC7C-676F-4E94-9F2C-5EE8C5D9A6EC}"/>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7AC0A7C3-337D-4F8A-AE0D-7C9C1937964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7303D67-9655-470C-933C-5C212ABC4287}"/>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368276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DCFEC32-7CA6-4B4D-BB60-B2294B89CDF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3BF7982-8236-40B1-8FCB-BDB68C2D491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5487D850-4B4C-474B-B87C-C40F641DB6E8}"/>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EDF5AAD2-5271-4100-AFFD-94EE660829B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797FE0FA-C1E5-460D-8A3D-0ED6AF967C21}"/>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26109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07F2983-F651-4316-BAEC-11D786D62F8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221C5B67-2E51-4EF2-A237-35FFEA993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5EACADAD-593D-400A-B2E3-87A4C9AF1D0F}"/>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4EB872F2-07D6-4198-9E7F-41645CEB05A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809E3BE-D754-4040-B921-BD6D215D43B3}"/>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99032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FEB02E8-7128-496B-8C53-F5A9EE9F96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C6EF8AA-444A-42E4-9891-9CC11FA8175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DCCCDB62-76F5-469E-B847-CDDDE1C4EC6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ABB97444-634B-420F-9A2F-18F805231F44}"/>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6" name="מציין מיקום של כותרת תחתונה 5">
            <a:extLst>
              <a:ext uri="{FF2B5EF4-FFF2-40B4-BE49-F238E27FC236}">
                <a16:creationId xmlns:a16="http://schemas.microsoft.com/office/drawing/2014/main" xmlns="" id="{1ED0B4D7-6A66-42D0-B8CA-31578F7789C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27C0845-8F68-4FC5-B211-42FE1E86BA8F}"/>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36860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0E11F5-08FE-414B-A894-08F9200BDFE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C9065BC-3752-4AD3-97D5-5C1D6191E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121BCF85-B3BA-4736-A5B0-0DAC8BF724C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96B25FAC-71EB-4B51-BB3A-F30A1ADF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D4A16155-3DA9-4F93-8015-88774E9F93B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820F7DD0-EB99-42D7-90C6-DCCF38FACD69}"/>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8" name="מציין מיקום של כותרת תחתונה 7">
            <a:extLst>
              <a:ext uri="{FF2B5EF4-FFF2-40B4-BE49-F238E27FC236}">
                <a16:creationId xmlns:a16="http://schemas.microsoft.com/office/drawing/2014/main" xmlns="" id="{40DE9A3D-D81F-433D-A4F2-434584B532D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934AB0BF-AB20-40F7-9920-41C6E6FD3D9D}"/>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384244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0451FD5-C843-48F2-8E3A-EDCA593DD1D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3C637005-18D8-4910-A474-E06FCA5590B7}"/>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4" name="מציין מיקום של כותרת תחתונה 3">
            <a:extLst>
              <a:ext uri="{FF2B5EF4-FFF2-40B4-BE49-F238E27FC236}">
                <a16:creationId xmlns:a16="http://schemas.microsoft.com/office/drawing/2014/main" xmlns="" id="{26D241D1-CA9F-4151-9869-68751BA50B7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05EB4BA5-A2C4-420F-BA94-DE397C59B129}"/>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355731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775D9A22-0E93-4D99-AC6C-A47EE104F83A}"/>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3" name="מציין מיקום של כותרת תחתונה 2">
            <a:extLst>
              <a:ext uri="{FF2B5EF4-FFF2-40B4-BE49-F238E27FC236}">
                <a16:creationId xmlns:a16="http://schemas.microsoft.com/office/drawing/2014/main" xmlns="" id="{C0A43DA9-F967-42F2-A901-90ED0083509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91014747-7239-43E5-88DC-9A5062C7B5BF}"/>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14909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DF9E82-13ED-4F69-8BB9-DE925F1D369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8066A3B-4F0E-49D9-8BD4-BC56026FF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0C5EFDE-F630-4605-9CD7-2D92F5B0E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EC60F932-4FD4-4BCD-A0BA-308AFE105878}"/>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6" name="מציין מיקום של כותרת תחתונה 5">
            <a:extLst>
              <a:ext uri="{FF2B5EF4-FFF2-40B4-BE49-F238E27FC236}">
                <a16:creationId xmlns:a16="http://schemas.microsoft.com/office/drawing/2014/main" xmlns="" id="{A4D258F7-1369-4DC0-8BBF-BD2E0855679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16AE921D-A930-4A73-8643-E2E9EFD6A360}"/>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187594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AF3E1FE-A631-43D5-93EE-0BBD6A4A6CA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D21148D-1E01-4A47-8026-8C2B39332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94497EC5-F16E-4139-8E97-68C36B542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5F9BEC59-A5A1-4DC0-85F9-F0E6D763D64E}"/>
              </a:ext>
            </a:extLst>
          </p:cNvPr>
          <p:cNvSpPr>
            <a:spLocks noGrp="1"/>
          </p:cNvSpPr>
          <p:nvPr>
            <p:ph type="dt" sz="half" idx="10"/>
          </p:nvPr>
        </p:nvSpPr>
        <p:spPr/>
        <p:txBody>
          <a:bodyPr/>
          <a:lstStyle/>
          <a:p>
            <a:fld id="{EB787618-C0C1-4A80-8661-ABB9659AAE78}" type="datetimeFigureOut">
              <a:rPr lang="he-IL" smtClean="0"/>
              <a:t>ג'/תשרי/תשפ"א</a:t>
            </a:fld>
            <a:endParaRPr lang="he-IL"/>
          </a:p>
        </p:txBody>
      </p:sp>
      <p:sp>
        <p:nvSpPr>
          <p:cNvPr id="6" name="מציין מיקום של כותרת תחתונה 5">
            <a:extLst>
              <a:ext uri="{FF2B5EF4-FFF2-40B4-BE49-F238E27FC236}">
                <a16:creationId xmlns:a16="http://schemas.microsoft.com/office/drawing/2014/main" xmlns="" id="{B6B55DFA-A0DF-4C4B-A752-A2030A990C2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7554A8EE-6C64-485D-A55F-6236FA5705C2}"/>
              </a:ext>
            </a:extLst>
          </p:cNvPr>
          <p:cNvSpPr>
            <a:spLocks noGrp="1"/>
          </p:cNvSpPr>
          <p:nvPr>
            <p:ph type="sldNum" sz="quarter" idx="12"/>
          </p:nvPr>
        </p:nvSpPr>
        <p:spPr/>
        <p:txBody>
          <a:bodyPr/>
          <a:lstStyle/>
          <a:p>
            <a:fld id="{8173CD63-B72A-4DB3-B927-D87165BD0D46}" type="slidenum">
              <a:rPr lang="he-IL" smtClean="0"/>
              <a:t>‹#›</a:t>
            </a:fld>
            <a:endParaRPr lang="he-IL"/>
          </a:p>
        </p:txBody>
      </p:sp>
    </p:spTree>
    <p:extLst>
      <p:ext uri="{BB962C8B-B14F-4D97-AF65-F5344CB8AC3E}">
        <p14:creationId xmlns:p14="http://schemas.microsoft.com/office/powerpoint/2010/main" val="340767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FAB7C5EF-04AA-417C-8DB0-C7A9B6CCB2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8C9B9B8-B27D-4ECD-AB78-3AA78CC2F7C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4A334AB9-A7B2-44A6-8AEC-8EB5A5BF197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787618-C0C1-4A80-8661-ABB9659AAE78}" type="datetimeFigureOut">
              <a:rPr lang="he-IL" smtClean="0"/>
              <a:t>ג'/תשרי/תשפ"א</a:t>
            </a:fld>
            <a:endParaRPr lang="he-IL"/>
          </a:p>
        </p:txBody>
      </p:sp>
      <p:sp>
        <p:nvSpPr>
          <p:cNvPr id="5" name="מציין מיקום של כותרת תחתונה 4">
            <a:extLst>
              <a:ext uri="{FF2B5EF4-FFF2-40B4-BE49-F238E27FC236}">
                <a16:creationId xmlns:a16="http://schemas.microsoft.com/office/drawing/2014/main" xmlns="" id="{99559617-603C-4A8B-9134-33E9CF321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ECE46AF5-A74C-465F-A51E-998F4F7FE95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73CD63-B72A-4DB3-B927-D87165BD0D46}" type="slidenum">
              <a:rPr lang="he-IL" smtClean="0"/>
              <a:t>‹#›</a:t>
            </a:fld>
            <a:endParaRPr lang="he-IL"/>
          </a:p>
        </p:txBody>
      </p:sp>
    </p:spTree>
    <p:extLst>
      <p:ext uri="{BB962C8B-B14F-4D97-AF65-F5344CB8AC3E}">
        <p14:creationId xmlns:p14="http://schemas.microsoft.com/office/powerpoint/2010/main" val="41481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soxw7uzYTG0?feature=oembed" TargetMode="External"/><Relationship Id="rId4" Type="http://schemas.openxmlformats.org/officeDocument/2006/relationships/hyperlink" Target="https://www.youtube.com/watch?v=soxw7uzYTG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pIyRTQx-yi8?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תמונה 8" descr="תמונה שמכילה אובייקט, שרשרת&#10;&#10;התיאור נוצר באופן אוטומטי">
            <a:extLst>
              <a:ext uri="{FF2B5EF4-FFF2-40B4-BE49-F238E27FC236}">
                <a16:creationId xmlns:a16="http://schemas.microsoft.com/office/drawing/2014/main" xmlns="" id="{0CAE8DB3-829D-40AA-8E6A-4ADEA5341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51" t="2489" r="3698" b="7162"/>
          <a:stretch/>
        </p:blipFill>
        <p:spPr>
          <a:xfrm>
            <a:off x="7082811" y="841664"/>
            <a:ext cx="4151374" cy="2568871"/>
          </a:xfrm>
          <a:prstGeom prst="rect">
            <a:avLst/>
          </a:prstGeom>
        </p:spPr>
      </p:pic>
      <p:pic>
        <p:nvPicPr>
          <p:cNvPr id="7" name="תמונה 6" descr="תמונה שמכילה פירות, ישיבה, שולחן, קטן&#10;&#10;התיאור נוצר באופן אוטומטי">
            <a:extLst>
              <a:ext uri="{FF2B5EF4-FFF2-40B4-BE49-F238E27FC236}">
                <a16:creationId xmlns:a16="http://schemas.microsoft.com/office/drawing/2014/main" xmlns="" id="{C8EACBC8-A925-4179-AA0D-ED759FCD2862}"/>
              </a:ext>
            </a:extLst>
          </p:cNvPr>
          <p:cNvPicPr>
            <a:picLocks noChangeAspect="1"/>
          </p:cNvPicPr>
          <p:nvPr/>
        </p:nvPicPr>
        <p:blipFill rotWithShape="1">
          <a:blip r:embed="rId3">
            <a:extLst>
              <a:ext uri="{28A0092B-C50C-407E-A947-70E740481C1C}">
                <a14:useLocalDpi xmlns:a14="http://schemas.microsoft.com/office/drawing/2010/main" val="0"/>
              </a:ext>
            </a:extLst>
          </a:blip>
          <a:srcRect r="3" b="7643"/>
          <a:stretch/>
        </p:blipFill>
        <p:spPr>
          <a:xfrm>
            <a:off x="7082810" y="3440249"/>
            <a:ext cx="4166151" cy="2587337"/>
          </a:xfrm>
          <a:prstGeom prst="rect">
            <a:avLst/>
          </a:prstGeom>
        </p:spPr>
      </p:pic>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כותרת 1">
            <a:extLst>
              <a:ext uri="{FF2B5EF4-FFF2-40B4-BE49-F238E27FC236}">
                <a16:creationId xmlns:a16="http://schemas.microsoft.com/office/drawing/2014/main" xmlns="" id="{DC3C95C3-A061-4FFC-B03F-F777A8ED0F2B}"/>
              </a:ext>
            </a:extLst>
          </p:cNvPr>
          <p:cNvSpPr>
            <a:spLocks noGrp="1"/>
          </p:cNvSpPr>
          <p:nvPr>
            <p:ph type="ctrTitle"/>
          </p:nvPr>
        </p:nvSpPr>
        <p:spPr>
          <a:xfrm>
            <a:off x="957815" y="3189290"/>
            <a:ext cx="5203990" cy="980141"/>
          </a:xfrm>
        </p:spPr>
        <p:txBody>
          <a:bodyPr anchor="b">
            <a:normAutofit/>
          </a:bodyPr>
          <a:lstStyle/>
          <a:p>
            <a:r>
              <a:rPr lang="he-IL" dirty="0">
                <a:solidFill>
                  <a:schemeClr val="bg1"/>
                </a:solidFill>
              </a:rPr>
              <a:t>ברוכים הבאים!</a:t>
            </a:r>
          </a:p>
        </p:txBody>
      </p:sp>
      <p:sp>
        <p:nvSpPr>
          <p:cNvPr id="3" name="כותרת משנה 2">
            <a:extLst>
              <a:ext uri="{FF2B5EF4-FFF2-40B4-BE49-F238E27FC236}">
                <a16:creationId xmlns:a16="http://schemas.microsoft.com/office/drawing/2014/main" xmlns="" id="{265E46F0-52A3-4079-8B47-22F9824DCC8D}"/>
              </a:ext>
            </a:extLst>
          </p:cNvPr>
          <p:cNvSpPr>
            <a:spLocks noGrp="1"/>
          </p:cNvSpPr>
          <p:nvPr>
            <p:ph type="subTitle" idx="1"/>
          </p:nvPr>
        </p:nvSpPr>
        <p:spPr>
          <a:xfrm>
            <a:off x="1012644" y="4292975"/>
            <a:ext cx="5203990" cy="624465"/>
          </a:xfrm>
        </p:spPr>
        <p:txBody>
          <a:bodyPr anchor="t">
            <a:normAutofit/>
          </a:bodyPr>
          <a:lstStyle/>
          <a:p>
            <a:r>
              <a:rPr lang="he-IL" sz="3200" dirty="0">
                <a:solidFill>
                  <a:schemeClr val="bg1"/>
                </a:solidFill>
              </a:rPr>
              <a:t>לסוכת השלום של שבט </a:t>
            </a:r>
            <a:r>
              <a:rPr lang="en-US" sz="3200" dirty="0">
                <a:solidFill>
                  <a:schemeClr val="bg1"/>
                </a:solidFill>
              </a:rPr>
              <a:t>XXXXX</a:t>
            </a:r>
            <a:endParaRPr lang="he-IL" sz="3200" dirty="0">
              <a:solidFill>
                <a:schemeClr val="bg1"/>
              </a:solidFill>
            </a:endParaRPr>
          </a:p>
        </p:txBody>
      </p:sp>
      <p:pic>
        <p:nvPicPr>
          <p:cNvPr id="11" name="תמונה 10" descr="תמונה שמכילה כוס&#10;&#10;התיאור נוצר באופן אוטומטי">
            <a:extLst>
              <a:ext uri="{FF2B5EF4-FFF2-40B4-BE49-F238E27FC236}">
                <a16:creationId xmlns:a16="http://schemas.microsoft.com/office/drawing/2014/main" xmlns="" id="{D9A437F9-340D-442F-B2EB-235000BAC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289" y="1958624"/>
            <a:ext cx="981458" cy="1164338"/>
          </a:xfrm>
          <a:prstGeom prst="rect">
            <a:avLst/>
          </a:prstGeom>
        </p:spPr>
      </p:pic>
    </p:spTree>
    <p:extLst>
      <p:ext uri="{BB962C8B-B14F-4D97-AF65-F5344CB8AC3E}">
        <p14:creationId xmlns:p14="http://schemas.microsoft.com/office/powerpoint/2010/main" val="95752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 name="כותרת 7">
            <a:extLst>
              <a:ext uri="{FF2B5EF4-FFF2-40B4-BE49-F238E27FC236}">
                <a16:creationId xmlns:a16="http://schemas.microsoft.com/office/drawing/2014/main" xmlns="" id="{AD2A4B4A-715C-4614-8114-48B67C58DD8C}"/>
              </a:ext>
            </a:extLst>
          </p:cNvPr>
          <p:cNvSpPr>
            <a:spLocks noGrp="1"/>
          </p:cNvSpPr>
          <p:nvPr>
            <p:ph type="ctrTitle"/>
          </p:nvPr>
        </p:nvSpPr>
        <p:spPr>
          <a:xfrm>
            <a:off x="1492558" y="1778750"/>
            <a:ext cx="9144000" cy="1098920"/>
          </a:xfrm>
        </p:spPr>
        <p:txBody>
          <a:bodyPr/>
          <a:lstStyle/>
          <a:p>
            <a:r>
              <a:rPr lang="he-IL" dirty="0">
                <a:solidFill>
                  <a:schemeClr val="bg1"/>
                </a:solidFill>
              </a:rPr>
              <a:t>נתחיל בחידון!</a:t>
            </a:r>
          </a:p>
        </p:txBody>
      </p:sp>
      <p:sp>
        <p:nvSpPr>
          <p:cNvPr id="33" name="כותרת 7">
            <a:extLst>
              <a:ext uri="{FF2B5EF4-FFF2-40B4-BE49-F238E27FC236}">
                <a16:creationId xmlns:a16="http://schemas.microsoft.com/office/drawing/2014/main" xmlns="" id="{598C15EE-48E2-4A47-8D31-005FC0BB36B9}"/>
              </a:ext>
            </a:extLst>
          </p:cNvPr>
          <p:cNvSpPr txBox="1">
            <a:spLocks/>
          </p:cNvSpPr>
          <p:nvPr/>
        </p:nvSpPr>
        <p:spPr>
          <a:xfrm>
            <a:off x="1492558" y="3475929"/>
            <a:ext cx="9144000" cy="109892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i="1" u="sng" spc="300" dirty="0">
                <a:solidFill>
                  <a:schemeClr val="bg1"/>
                </a:solidFill>
              </a:rPr>
              <a:t>הוסף כאן את הקישור </a:t>
            </a:r>
            <a:r>
              <a:rPr lang="he-IL" sz="4000" i="1" u="sng" spc="300" dirty="0" err="1">
                <a:solidFill>
                  <a:schemeClr val="bg1"/>
                </a:solidFill>
              </a:rPr>
              <a:t>לקהוט</a:t>
            </a:r>
            <a:endParaRPr lang="he-IL" sz="4000" i="1" u="sng" spc="300" dirty="0">
              <a:solidFill>
                <a:schemeClr val="bg1"/>
              </a:solidFill>
            </a:endParaRPr>
          </a:p>
        </p:txBody>
      </p:sp>
    </p:spTree>
    <p:extLst>
      <p:ext uri="{BB962C8B-B14F-4D97-AF65-F5344CB8AC3E}">
        <p14:creationId xmlns:p14="http://schemas.microsoft.com/office/powerpoint/2010/main" val="333293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 name="כותרת 7">
            <a:extLst>
              <a:ext uri="{FF2B5EF4-FFF2-40B4-BE49-F238E27FC236}">
                <a16:creationId xmlns:a16="http://schemas.microsoft.com/office/drawing/2014/main" xmlns="" id="{AD2A4B4A-715C-4614-8114-48B67C58DD8C}"/>
              </a:ext>
            </a:extLst>
          </p:cNvPr>
          <p:cNvSpPr>
            <a:spLocks noGrp="1"/>
          </p:cNvSpPr>
          <p:nvPr>
            <p:ph type="ctrTitle"/>
          </p:nvPr>
        </p:nvSpPr>
        <p:spPr>
          <a:xfrm>
            <a:off x="1393013" y="1028940"/>
            <a:ext cx="9144000" cy="1098920"/>
          </a:xfrm>
        </p:spPr>
        <p:txBody>
          <a:bodyPr/>
          <a:lstStyle/>
          <a:p>
            <a:r>
              <a:rPr lang="he-IL" dirty="0">
                <a:solidFill>
                  <a:schemeClr val="bg1"/>
                </a:solidFill>
              </a:rPr>
              <a:t>על מה הייתם מוותרים?</a:t>
            </a:r>
          </a:p>
        </p:txBody>
      </p:sp>
      <p:sp>
        <p:nvSpPr>
          <p:cNvPr id="23" name="תיבת טקסט 22">
            <a:extLst>
              <a:ext uri="{FF2B5EF4-FFF2-40B4-BE49-F238E27FC236}">
                <a16:creationId xmlns:a16="http://schemas.microsoft.com/office/drawing/2014/main" xmlns="" id="{58FD4E84-30D3-449E-A2DB-67EB554B5938}"/>
              </a:ext>
            </a:extLst>
          </p:cNvPr>
          <p:cNvSpPr txBox="1"/>
          <p:nvPr/>
        </p:nvSpPr>
        <p:spPr>
          <a:xfrm>
            <a:off x="2649575" y="2840494"/>
            <a:ext cx="6932831" cy="1752403"/>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סגנון מוזיקלי</a:t>
            </a: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Arial" panose="020B0604020202020204" pitchFamily="34" charset="0"/>
              </a:rPr>
              <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he-IL" sz="3200" dirty="0">
                <a:effectLst/>
                <a:latin typeface="Calibri" panose="020F0502020204030204" pitchFamily="34" charset="0"/>
                <a:ea typeface="Calibri" panose="020F0502020204030204" pitchFamily="34" charset="0"/>
                <a:cs typeface="Arial" panose="020B0604020202020204" pitchFamily="34" charset="0"/>
              </a:rPr>
              <a:t>פופ, רוק, מזרחי, קלסי, ראפ</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 name="תיבת טקסט 33">
            <a:extLst>
              <a:ext uri="{FF2B5EF4-FFF2-40B4-BE49-F238E27FC236}">
                <a16:creationId xmlns:a16="http://schemas.microsoft.com/office/drawing/2014/main" xmlns="" id="{BE60E98C-C699-4175-85F3-A58F0741CD74}"/>
              </a:ext>
            </a:extLst>
          </p:cNvPr>
          <p:cNvSpPr txBox="1"/>
          <p:nvPr/>
        </p:nvSpPr>
        <p:spPr>
          <a:xfrm>
            <a:off x="2649575" y="3039266"/>
            <a:ext cx="6932831" cy="1222258"/>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אפליקציה</a:t>
            </a:r>
            <a:r>
              <a:rPr lang="he-IL" sz="3200" dirty="0">
                <a:effectLst/>
                <a:latin typeface="Calibri" panose="020F0502020204030204" pitchFamily="34" charset="0"/>
                <a:ea typeface="Calibri" panose="020F0502020204030204" pitchFamily="34" charset="0"/>
                <a:cs typeface="Arial" panose="020B0604020202020204" pitchFamily="34" charset="0"/>
              </a:rPr>
              <a:t>:</a:t>
            </a:r>
          </a:p>
          <a:p>
            <a:pPr marL="0" marR="0" algn="ctr" rtl="1">
              <a:lnSpc>
                <a:spcPct val="107000"/>
              </a:lnSpc>
              <a:spcBef>
                <a:spcPts val="0"/>
              </a:spcBef>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he-IL" sz="3200" dirty="0" err="1">
                <a:effectLst/>
                <a:latin typeface="Calibri" panose="020F0502020204030204" pitchFamily="34" charset="0"/>
                <a:ea typeface="Calibri" panose="020F0502020204030204" pitchFamily="34" charset="0"/>
                <a:cs typeface="Arial" panose="020B0604020202020204" pitchFamily="34" charset="0"/>
              </a:rPr>
              <a:t>וואטסאפ</a:t>
            </a: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he-IL" sz="3200" dirty="0" err="1">
                <a:effectLst/>
                <a:latin typeface="Calibri" panose="020F0502020204030204" pitchFamily="34" charset="0"/>
                <a:ea typeface="Calibri" panose="020F0502020204030204" pitchFamily="34" charset="0"/>
                <a:cs typeface="Arial" panose="020B0604020202020204" pitchFamily="34" charset="0"/>
              </a:rPr>
              <a:t>פייסבוק</a:t>
            </a: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he-IL" sz="3200" dirty="0" err="1">
                <a:effectLst/>
                <a:latin typeface="Calibri" panose="020F0502020204030204" pitchFamily="34" charset="0"/>
                <a:ea typeface="Calibri" panose="020F0502020204030204" pitchFamily="34" charset="0"/>
                <a:cs typeface="Arial" panose="020B0604020202020204" pitchFamily="34" charset="0"/>
              </a:rPr>
              <a:t>אינסטגרם</a:t>
            </a: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he-IL" sz="3200" dirty="0" err="1">
                <a:effectLst/>
                <a:latin typeface="Calibri" panose="020F0502020204030204" pitchFamily="34" charset="0"/>
                <a:ea typeface="Calibri" panose="020F0502020204030204" pitchFamily="34" charset="0"/>
                <a:cs typeface="Arial" panose="020B0604020202020204" pitchFamily="34" charset="0"/>
              </a:rPr>
              <a:t>סנפצ’אט</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תיבת טקסט 34">
            <a:extLst>
              <a:ext uri="{FF2B5EF4-FFF2-40B4-BE49-F238E27FC236}">
                <a16:creationId xmlns:a16="http://schemas.microsoft.com/office/drawing/2014/main" xmlns="" id="{EC995E3C-CBBA-4FEC-B68B-ACC9236D1623}"/>
              </a:ext>
            </a:extLst>
          </p:cNvPr>
          <p:cNvSpPr txBox="1"/>
          <p:nvPr/>
        </p:nvSpPr>
        <p:spPr>
          <a:xfrm>
            <a:off x="2649575" y="3039266"/>
            <a:ext cx="6932831" cy="1222258"/>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ארוחה</a:t>
            </a:r>
            <a:r>
              <a:rPr lang="he-IL" sz="3200" dirty="0">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ארוחת בוקר, ארוחת </a:t>
            </a:r>
            <a:r>
              <a:rPr lang="he-IL" sz="3200" dirty="0" err="1">
                <a:effectLst/>
                <a:latin typeface="Calibri" panose="020F0502020204030204" pitchFamily="34" charset="0"/>
                <a:ea typeface="Calibri" panose="020F0502020204030204" pitchFamily="34" charset="0"/>
                <a:cs typeface="Arial" panose="020B0604020202020204" pitchFamily="34" charset="0"/>
              </a:rPr>
              <a:t>צהריים</a:t>
            </a:r>
            <a:r>
              <a:rPr lang="he-IL" sz="3200" dirty="0">
                <a:effectLst/>
                <a:latin typeface="Calibri" panose="020F0502020204030204" pitchFamily="34" charset="0"/>
                <a:ea typeface="Calibri" panose="020F0502020204030204" pitchFamily="34" charset="0"/>
                <a:cs typeface="Arial" panose="020B0604020202020204" pitchFamily="34" charset="0"/>
              </a:rPr>
              <a:t>, ארוחת ערב</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 name="תיבת טקסט 35">
            <a:extLst>
              <a:ext uri="{FF2B5EF4-FFF2-40B4-BE49-F238E27FC236}">
                <a16:creationId xmlns:a16="http://schemas.microsoft.com/office/drawing/2014/main" xmlns="" id="{B60A1633-5BFF-41D9-994E-F31C0FC2128D}"/>
              </a:ext>
            </a:extLst>
          </p:cNvPr>
          <p:cNvSpPr txBox="1"/>
          <p:nvPr/>
        </p:nvSpPr>
        <p:spPr>
          <a:xfrm>
            <a:off x="2649575" y="3039265"/>
            <a:ext cx="6932831" cy="1222258"/>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בסלט</a:t>
            </a:r>
            <a:r>
              <a:rPr lang="he-IL" sz="3200" dirty="0">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מלפפון, עגבנייה, בצל, מיץ לימון</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תיבת טקסט 36">
            <a:extLst>
              <a:ext uri="{FF2B5EF4-FFF2-40B4-BE49-F238E27FC236}">
                <a16:creationId xmlns:a16="http://schemas.microsoft.com/office/drawing/2014/main" xmlns="" id="{D8B111E8-99F0-414E-895F-F7472EC87C6A}"/>
              </a:ext>
            </a:extLst>
          </p:cNvPr>
          <p:cNvSpPr txBox="1"/>
          <p:nvPr/>
        </p:nvSpPr>
        <p:spPr>
          <a:xfrm>
            <a:off x="2649575" y="3043690"/>
            <a:ext cx="6932831" cy="1210524"/>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במכונית</a:t>
            </a:r>
            <a:r>
              <a:rPr lang="he-IL" sz="3200" dirty="0">
                <a:effectLst/>
                <a:latin typeface="Calibri" panose="020F0502020204030204" pitchFamily="34" charset="0"/>
                <a:ea typeface="Calibri" panose="020F0502020204030204" pitchFamily="34" charset="0"/>
                <a:cs typeface="Arial" panose="020B0604020202020204" pitchFamily="34" charset="0"/>
              </a:rPr>
              <a:t>:</a:t>
            </a:r>
          </a:p>
          <a:p>
            <a:pPr marL="0" marR="0" algn="ctr" rtl="1">
              <a:lnSpc>
                <a:spcPct val="107000"/>
              </a:lnSpc>
              <a:spcBef>
                <a:spcPts val="0"/>
              </a:spcBef>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מנוע, גלגל, הגה, מגבים, חגורת בטיחות</a:t>
            </a:r>
            <a:endParaRPr lang="he-IL" sz="3200" dirty="0"/>
          </a:p>
        </p:txBody>
      </p:sp>
      <p:sp>
        <p:nvSpPr>
          <p:cNvPr id="38" name="תיבת טקסט 37">
            <a:extLst>
              <a:ext uri="{FF2B5EF4-FFF2-40B4-BE49-F238E27FC236}">
                <a16:creationId xmlns:a16="http://schemas.microsoft.com/office/drawing/2014/main" xmlns="" id="{E6251E41-8E7B-4842-AC92-C580BE1A23EB}"/>
              </a:ext>
            </a:extLst>
          </p:cNvPr>
          <p:cNvSpPr txBox="1"/>
          <p:nvPr/>
        </p:nvSpPr>
        <p:spPr>
          <a:xfrm>
            <a:off x="2649575" y="3039265"/>
            <a:ext cx="6932831" cy="1222258"/>
          </a:xfrm>
          <a:prstGeom prst="rect">
            <a:avLst/>
          </a:prstGeom>
          <a:noFill/>
        </p:spPr>
        <p:txBody>
          <a:bodyPr wrap="square">
            <a:spAutoFit/>
          </a:bodyPr>
          <a:lstStyle/>
          <a:p>
            <a:pPr marL="0" marR="0" algn="ctr" rtl="1">
              <a:lnSpc>
                <a:spcPct val="107000"/>
              </a:lnSpc>
              <a:spcBef>
                <a:spcPts val="0"/>
              </a:spcBef>
              <a:spcAft>
                <a:spcPts val="800"/>
              </a:spcAft>
            </a:pPr>
            <a:r>
              <a:rPr lang="he-IL" sz="3200" b="1" dirty="0">
                <a:effectLst/>
                <a:latin typeface="Calibri" panose="020F0502020204030204" pitchFamily="34" charset="0"/>
                <a:ea typeface="Calibri" panose="020F0502020204030204" pitchFamily="34" charset="0"/>
                <a:cs typeface="Arial" panose="020B0604020202020204" pitchFamily="34" charset="0"/>
              </a:rPr>
              <a:t>בעם ישראל:</a:t>
            </a:r>
            <a:r>
              <a:rPr lang="he-IL" sz="3200" dirty="0">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קיבוצניק, חרדי, חילוני, דתי-לאומי</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73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xit" presetSubtype="0" accel="100000" fill="hold" grpId="1" nodeType="clickEffect">
                                  <p:stCondLst>
                                    <p:cond delay="0"/>
                                  </p:stCondLst>
                                  <p:childTnLst>
                                    <p:anim calcmode="lin" valueType="num">
                                      <p:cBhvr>
                                        <p:cTn id="13" dur="500"/>
                                        <p:tgtEl>
                                          <p:spTgt spid="23"/>
                                        </p:tgtEl>
                                        <p:attrNameLst>
                                          <p:attrName>ppt_w</p:attrName>
                                        </p:attrNameLst>
                                      </p:cBhvr>
                                      <p:tavLst>
                                        <p:tav tm="0">
                                          <p:val>
                                            <p:strVal val="ppt_w"/>
                                          </p:val>
                                        </p:tav>
                                        <p:tav tm="100000">
                                          <p:val>
                                            <p:fltVal val="0"/>
                                          </p:val>
                                        </p:tav>
                                      </p:tavLst>
                                    </p:anim>
                                    <p:anim calcmode="lin" valueType="num">
                                      <p:cBhvr>
                                        <p:cTn id="14" dur="500"/>
                                        <p:tgtEl>
                                          <p:spTgt spid="23"/>
                                        </p:tgtEl>
                                        <p:attrNameLst>
                                          <p:attrName>ppt_h</p:attrName>
                                        </p:attrNameLst>
                                      </p:cBhvr>
                                      <p:tavLst>
                                        <p:tav tm="0">
                                          <p:val>
                                            <p:strVal val="ppt_h"/>
                                          </p:val>
                                        </p:tav>
                                        <p:tav tm="100000">
                                          <p:val>
                                            <p:fltVal val="0"/>
                                          </p:val>
                                        </p:tav>
                                      </p:tavLst>
                                    </p:anim>
                                    <p:anim calcmode="lin" valueType="num">
                                      <p:cBhvr>
                                        <p:cTn id="15" dur="500"/>
                                        <p:tgtEl>
                                          <p:spTgt spid="23"/>
                                        </p:tgtEl>
                                        <p:attrNameLst>
                                          <p:attrName>style.rotation</p:attrName>
                                        </p:attrNameLst>
                                      </p:cBhvr>
                                      <p:tavLst>
                                        <p:tav tm="0">
                                          <p:val>
                                            <p:fltVal val="0"/>
                                          </p:val>
                                        </p:tav>
                                        <p:tav tm="100000">
                                          <p:val>
                                            <p:fltVal val="360"/>
                                          </p:val>
                                        </p:tav>
                                      </p:tavLst>
                                    </p:anim>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2"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xit" presetSubtype="0" accel="100000" fill="hold" grpId="1" nodeType="clickEffect">
                                  <p:stCondLst>
                                    <p:cond delay="0"/>
                                  </p:stCondLst>
                                  <p:childTnLst>
                                    <p:anim calcmode="lin" valueType="num">
                                      <p:cBhvr>
                                        <p:cTn id="28" dur="500"/>
                                        <p:tgtEl>
                                          <p:spTgt spid="34"/>
                                        </p:tgtEl>
                                        <p:attrNameLst>
                                          <p:attrName>ppt_w</p:attrName>
                                        </p:attrNameLst>
                                      </p:cBhvr>
                                      <p:tavLst>
                                        <p:tav tm="0">
                                          <p:val>
                                            <p:strVal val="ppt_w"/>
                                          </p:val>
                                        </p:tav>
                                        <p:tav tm="100000">
                                          <p:val>
                                            <p:fltVal val="0"/>
                                          </p:val>
                                        </p:tav>
                                      </p:tavLst>
                                    </p:anim>
                                    <p:anim calcmode="lin" valueType="num">
                                      <p:cBhvr>
                                        <p:cTn id="29" dur="500"/>
                                        <p:tgtEl>
                                          <p:spTgt spid="34"/>
                                        </p:tgtEl>
                                        <p:attrNameLst>
                                          <p:attrName>ppt_h</p:attrName>
                                        </p:attrNameLst>
                                      </p:cBhvr>
                                      <p:tavLst>
                                        <p:tav tm="0">
                                          <p:val>
                                            <p:strVal val="ppt_h"/>
                                          </p:val>
                                        </p:tav>
                                        <p:tav tm="100000">
                                          <p:val>
                                            <p:fltVal val="0"/>
                                          </p:val>
                                        </p:tav>
                                      </p:tavLst>
                                    </p:anim>
                                    <p:anim calcmode="lin" valueType="num">
                                      <p:cBhvr>
                                        <p:cTn id="30" dur="500"/>
                                        <p:tgtEl>
                                          <p:spTgt spid="34"/>
                                        </p:tgtEl>
                                        <p:attrNameLst>
                                          <p:attrName>style.rotation</p:attrName>
                                        </p:attrNameLst>
                                      </p:cBhvr>
                                      <p:tavLst>
                                        <p:tav tm="0">
                                          <p:val>
                                            <p:fltVal val="0"/>
                                          </p:val>
                                        </p:tav>
                                        <p:tav tm="100000">
                                          <p:val>
                                            <p:fltVal val="360"/>
                                          </p:val>
                                        </p:tav>
                                      </p:tavLst>
                                    </p:anim>
                                    <p:animEffect transition="out" filter="fade">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2"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xit" presetSubtype="0" accel="100000" fill="hold" grpId="1" nodeType="clickEffect">
                                  <p:stCondLst>
                                    <p:cond delay="0"/>
                                  </p:stCondLst>
                                  <p:childTnLst>
                                    <p:anim calcmode="lin" valueType="num">
                                      <p:cBhvr>
                                        <p:cTn id="43" dur="500"/>
                                        <p:tgtEl>
                                          <p:spTgt spid="35"/>
                                        </p:tgtEl>
                                        <p:attrNameLst>
                                          <p:attrName>ppt_w</p:attrName>
                                        </p:attrNameLst>
                                      </p:cBhvr>
                                      <p:tavLst>
                                        <p:tav tm="0">
                                          <p:val>
                                            <p:strVal val="ppt_w"/>
                                          </p:val>
                                        </p:tav>
                                        <p:tav tm="100000">
                                          <p:val>
                                            <p:fltVal val="0"/>
                                          </p:val>
                                        </p:tav>
                                      </p:tavLst>
                                    </p:anim>
                                    <p:anim calcmode="lin" valueType="num">
                                      <p:cBhvr>
                                        <p:cTn id="44" dur="500"/>
                                        <p:tgtEl>
                                          <p:spTgt spid="35"/>
                                        </p:tgtEl>
                                        <p:attrNameLst>
                                          <p:attrName>ppt_h</p:attrName>
                                        </p:attrNameLst>
                                      </p:cBhvr>
                                      <p:tavLst>
                                        <p:tav tm="0">
                                          <p:val>
                                            <p:strVal val="ppt_h"/>
                                          </p:val>
                                        </p:tav>
                                        <p:tav tm="100000">
                                          <p:val>
                                            <p:fltVal val="0"/>
                                          </p:val>
                                        </p:tav>
                                      </p:tavLst>
                                    </p:anim>
                                    <p:anim calcmode="lin" valueType="num">
                                      <p:cBhvr>
                                        <p:cTn id="45" dur="500"/>
                                        <p:tgtEl>
                                          <p:spTgt spid="35"/>
                                        </p:tgtEl>
                                        <p:attrNameLst>
                                          <p:attrName>style.rotation</p:attrName>
                                        </p:attrNameLst>
                                      </p:cBhvr>
                                      <p:tavLst>
                                        <p:tav tm="0">
                                          <p:val>
                                            <p:fltVal val="0"/>
                                          </p:val>
                                        </p:tav>
                                        <p:tav tm="100000">
                                          <p:val>
                                            <p:fltVal val="36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2" nodeType="click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xit" presetSubtype="0" accel="100000" fill="hold" grpId="1" nodeType="clickEffect">
                                  <p:stCondLst>
                                    <p:cond delay="0"/>
                                  </p:stCondLst>
                                  <p:childTnLst>
                                    <p:anim calcmode="lin" valueType="num">
                                      <p:cBhvr>
                                        <p:cTn id="58" dur="500"/>
                                        <p:tgtEl>
                                          <p:spTgt spid="36"/>
                                        </p:tgtEl>
                                        <p:attrNameLst>
                                          <p:attrName>ppt_w</p:attrName>
                                        </p:attrNameLst>
                                      </p:cBhvr>
                                      <p:tavLst>
                                        <p:tav tm="0">
                                          <p:val>
                                            <p:strVal val="ppt_w"/>
                                          </p:val>
                                        </p:tav>
                                        <p:tav tm="100000">
                                          <p:val>
                                            <p:fltVal val="0"/>
                                          </p:val>
                                        </p:tav>
                                      </p:tavLst>
                                    </p:anim>
                                    <p:anim calcmode="lin" valueType="num">
                                      <p:cBhvr>
                                        <p:cTn id="59" dur="500"/>
                                        <p:tgtEl>
                                          <p:spTgt spid="36"/>
                                        </p:tgtEl>
                                        <p:attrNameLst>
                                          <p:attrName>ppt_h</p:attrName>
                                        </p:attrNameLst>
                                      </p:cBhvr>
                                      <p:tavLst>
                                        <p:tav tm="0">
                                          <p:val>
                                            <p:strVal val="ppt_h"/>
                                          </p:val>
                                        </p:tav>
                                        <p:tav tm="100000">
                                          <p:val>
                                            <p:fltVal val="0"/>
                                          </p:val>
                                        </p:tav>
                                      </p:tavLst>
                                    </p:anim>
                                    <p:anim calcmode="lin" valueType="num">
                                      <p:cBhvr>
                                        <p:cTn id="60" dur="500"/>
                                        <p:tgtEl>
                                          <p:spTgt spid="36"/>
                                        </p:tgtEl>
                                        <p:attrNameLst>
                                          <p:attrName>style.rotation</p:attrName>
                                        </p:attrNameLst>
                                      </p:cBhvr>
                                      <p:tavLst>
                                        <p:tav tm="0">
                                          <p:val>
                                            <p:fltVal val="0"/>
                                          </p:val>
                                        </p:tav>
                                        <p:tav tm="100000">
                                          <p:val>
                                            <p:fltVal val="360"/>
                                          </p:val>
                                        </p:tav>
                                      </p:tavLst>
                                    </p:anim>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2"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xit" presetSubtype="0" accel="100000" fill="hold" grpId="1" nodeType="clickEffect">
                                  <p:stCondLst>
                                    <p:cond delay="0"/>
                                  </p:stCondLst>
                                  <p:childTnLst>
                                    <p:anim calcmode="lin" valueType="num">
                                      <p:cBhvr>
                                        <p:cTn id="73" dur="500"/>
                                        <p:tgtEl>
                                          <p:spTgt spid="37"/>
                                        </p:tgtEl>
                                        <p:attrNameLst>
                                          <p:attrName>ppt_w</p:attrName>
                                        </p:attrNameLst>
                                      </p:cBhvr>
                                      <p:tavLst>
                                        <p:tav tm="0">
                                          <p:val>
                                            <p:strVal val="ppt_w"/>
                                          </p:val>
                                        </p:tav>
                                        <p:tav tm="100000">
                                          <p:val>
                                            <p:fltVal val="0"/>
                                          </p:val>
                                        </p:tav>
                                      </p:tavLst>
                                    </p:anim>
                                    <p:anim calcmode="lin" valueType="num">
                                      <p:cBhvr>
                                        <p:cTn id="74" dur="500"/>
                                        <p:tgtEl>
                                          <p:spTgt spid="37"/>
                                        </p:tgtEl>
                                        <p:attrNameLst>
                                          <p:attrName>ppt_h</p:attrName>
                                        </p:attrNameLst>
                                      </p:cBhvr>
                                      <p:tavLst>
                                        <p:tav tm="0">
                                          <p:val>
                                            <p:strVal val="ppt_h"/>
                                          </p:val>
                                        </p:tav>
                                        <p:tav tm="100000">
                                          <p:val>
                                            <p:fltVal val="0"/>
                                          </p:val>
                                        </p:tav>
                                      </p:tavLst>
                                    </p:anim>
                                    <p:anim calcmode="lin" valueType="num">
                                      <p:cBhvr>
                                        <p:cTn id="75" dur="500"/>
                                        <p:tgtEl>
                                          <p:spTgt spid="37"/>
                                        </p:tgtEl>
                                        <p:attrNameLst>
                                          <p:attrName>style.rotation</p:attrName>
                                        </p:attrNameLst>
                                      </p:cBhvr>
                                      <p:tavLst>
                                        <p:tav tm="0">
                                          <p:val>
                                            <p:fltVal val="0"/>
                                          </p:val>
                                        </p:tav>
                                        <p:tav tm="100000">
                                          <p:val>
                                            <p:fltVal val="360"/>
                                          </p:val>
                                        </p:tav>
                                      </p:tavLst>
                                    </p:anim>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2" nodeType="click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3" grpId="2"/>
      <p:bldP spid="34" grpId="1"/>
      <p:bldP spid="34" grpId="2"/>
      <p:bldP spid="35" grpId="1"/>
      <p:bldP spid="35" grpId="2"/>
      <p:bldP spid="36" grpId="1"/>
      <p:bldP spid="36" grpId="2"/>
      <p:bldP spid="37" grpId="1"/>
      <p:bldP spid="37" grpId="2"/>
      <p:bldP spid="38"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6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דיה מקוונת 3" title="מגדלי הים התיכון-דיור מוגן לאנשים שבוחרים לדאוג לעצמם">
            <a:hlinkClick r:id="" action="ppaction://media"/>
            <a:extLst>
              <a:ext uri="{FF2B5EF4-FFF2-40B4-BE49-F238E27FC236}">
                <a16:creationId xmlns:a16="http://schemas.microsoft.com/office/drawing/2014/main" xmlns="" id="{26D6C9C7-8CC1-48C5-9DF4-C8E01F60AD4D}"/>
              </a:ext>
            </a:extLst>
          </p:cNvPr>
          <p:cNvPicPr>
            <a:picLocks noRot="1" noChangeAspect="1"/>
          </p:cNvPicPr>
          <p:nvPr>
            <a:videoFile r:link="rId1"/>
          </p:nvPr>
        </p:nvPicPr>
        <p:blipFill>
          <a:blip r:embed="rId3"/>
          <a:stretch>
            <a:fillRect/>
          </a:stretch>
        </p:blipFill>
        <p:spPr>
          <a:xfrm>
            <a:off x="865414" y="643467"/>
            <a:ext cx="10564586" cy="5571066"/>
          </a:xfrm>
          <a:prstGeom prst="rect">
            <a:avLst/>
          </a:prstGeom>
        </p:spPr>
      </p:pic>
      <p:sp>
        <p:nvSpPr>
          <p:cNvPr id="5" name="תיבת טקסט 4">
            <a:extLst>
              <a:ext uri="{FF2B5EF4-FFF2-40B4-BE49-F238E27FC236}">
                <a16:creationId xmlns:a16="http://schemas.microsoft.com/office/drawing/2014/main" xmlns="" id="{C541A95E-A227-4E31-8E11-2BD2A06AE8BE}"/>
              </a:ext>
            </a:extLst>
          </p:cNvPr>
          <p:cNvSpPr txBox="1"/>
          <p:nvPr/>
        </p:nvSpPr>
        <p:spPr>
          <a:xfrm>
            <a:off x="2464420" y="6456556"/>
            <a:ext cx="7002965" cy="369332"/>
          </a:xfrm>
          <a:prstGeom prst="rect">
            <a:avLst/>
          </a:prstGeom>
          <a:noFill/>
        </p:spPr>
        <p:txBody>
          <a:bodyPr wrap="square" rtlCol="1">
            <a:spAutoFit/>
          </a:bodyPr>
          <a:lstStyle/>
          <a:p>
            <a:pPr algn="ct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https://www.youtube.com/watch?v=soxw7uzYTG0</a:t>
            </a:r>
            <a:endParaRPr lang="he-IL" dirty="0"/>
          </a:p>
        </p:txBody>
      </p:sp>
    </p:spTree>
    <p:extLst>
      <p:ext uri="{BB962C8B-B14F-4D97-AF65-F5344CB8AC3E}">
        <p14:creationId xmlns:p14="http://schemas.microsoft.com/office/powerpoint/2010/main" val="9214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 name="כותרת 7">
            <a:extLst>
              <a:ext uri="{FF2B5EF4-FFF2-40B4-BE49-F238E27FC236}">
                <a16:creationId xmlns:a16="http://schemas.microsoft.com/office/drawing/2014/main" xmlns="" id="{AD2A4B4A-715C-4614-8114-48B67C58DD8C}"/>
              </a:ext>
            </a:extLst>
          </p:cNvPr>
          <p:cNvSpPr>
            <a:spLocks noGrp="1"/>
          </p:cNvSpPr>
          <p:nvPr>
            <p:ph type="ctrTitle"/>
          </p:nvPr>
        </p:nvSpPr>
        <p:spPr>
          <a:xfrm>
            <a:off x="1574938" y="2857857"/>
            <a:ext cx="9144000" cy="1098920"/>
          </a:xfrm>
        </p:spPr>
        <p:txBody>
          <a:bodyPr>
            <a:noAutofit/>
          </a:bodyPr>
          <a:lstStyle/>
          <a:p>
            <a:r>
              <a:rPr lang="he-IL" sz="9600" dirty="0">
                <a:solidFill>
                  <a:schemeClr val="bg1"/>
                </a:solidFill>
              </a:rPr>
              <a:t>חרדים</a:t>
            </a:r>
          </a:p>
        </p:txBody>
      </p:sp>
      <p:sp>
        <p:nvSpPr>
          <p:cNvPr id="23" name="כותרת 7">
            <a:extLst>
              <a:ext uri="{FF2B5EF4-FFF2-40B4-BE49-F238E27FC236}">
                <a16:creationId xmlns:a16="http://schemas.microsoft.com/office/drawing/2014/main" xmlns="" id="{A7BF8891-F948-45E6-A52C-9D6658A9F4C7}"/>
              </a:ext>
            </a:extLst>
          </p:cNvPr>
          <p:cNvSpPr txBox="1">
            <a:spLocks/>
          </p:cNvSpPr>
          <p:nvPr/>
        </p:nvSpPr>
        <p:spPr>
          <a:xfrm>
            <a:off x="1583686" y="2896252"/>
            <a:ext cx="9144000" cy="1098920"/>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9600" dirty="0">
                <a:solidFill>
                  <a:schemeClr val="bg1"/>
                </a:solidFill>
              </a:rPr>
              <a:t>קיבוצניקים</a:t>
            </a:r>
          </a:p>
        </p:txBody>
      </p:sp>
      <p:sp>
        <p:nvSpPr>
          <p:cNvPr id="34" name="כותרת 7">
            <a:extLst>
              <a:ext uri="{FF2B5EF4-FFF2-40B4-BE49-F238E27FC236}">
                <a16:creationId xmlns:a16="http://schemas.microsoft.com/office/drawing/2014/main" xmlns="" id="{EF345307-9F11-4E64-B0CB-341851861A65}"/>
              </a:ext>
            </a:extLst>
          </p:cNvPr>
          <p:cNvSpPr txBox="1">
            <a:spLocks/>
          </p:cNvSpPr>
          <p:nvPr/>
        </p:nvSpPr>
        <p:spPr>
          <a:xfrm>
            <a:off x="1646159" y="2896252"/>
            <a:ext cx="9144000" cy="1098920"/>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9600" dirty="0">
                <a:solidFill>
                  <a:schemeClr val="bg1"/>
                </a:solidFill>
              </a:rPr>
              <a:t>דתיים לאומיים</a:t>
            </a:r>
          </a:p>
        </p:txBody>
      </p:sp>
      <p:sp>
        <p:nvSpPr>
          <p:cNvPr id="35" name="כותרת 7">
            <a:extLst>
              <a:ext uri="{FF2B5EF4-FFF2-40B4-BE49-F238E27FC236}">
                <a16:creationId xmlns:a16="http://schemas.microsoft.com/office/drawing/2014/main" xmlns="" id="{0DC36CA4-4F23-4021-8AC2-B4DA7BE362E8}"/>
              </a:ext>
            </a:extLst>
          </p:cNvPr>
          <p:cNvSpPr txBox="1">
            <a:spLocks/>
          </p:cNvSpPr>
          <p:nvPr/>
        </p:nvSpPr>
        <p:spPr>
          <a:xfrm>
            <a:off x="1447843" y="2877055"/>
            <a:ext cx="9144000" cy="1098920"/>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9600" dirty="0">
                <a:solidFill>
                  <a:schemeClr val="bg1"/>
                </a:solidFill>
              </a:rPr>
              <a:t>חילונים</a:t>
            </a:r>
          </a:p>
        </p:txBody>
      </p:sp>
    </p:spTree>
    <p:extLst>
      <p:ext uri="{BB962C8B-B14F-4D97-AF65-F5344CB8AC3E}">
        <p14:creationId xmlns:p14="http://schemas.microsoft.com/office/powerpoint/2010/main" val="38142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xit" presetSubtype="10" fill="hold" grpId="1"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strVal val="ppt_h"/>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900" decel="100000" fill="hold"/>
                                        <p:tgtEl>
                                          <p:spTgt spid="2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1" nodeType="clickEffect">
                                  <p:stCondLst>
                                    <p:cond delay="0"/>
                                  </p:stCondLst>
                                  <p:childTnLst>
                                    <p:anim calcmode="lin" valueType="num">
                                      <p:cBhvr>
                                        <p:cTn id="28" dur="500"/>
                                        <p:tgtEl>
                                          <p:spTgt spid="23"/>
                                        </p:tgtEl>
                                        <p:attrNameLst>
                                          <p:attrName>ppt_w</p:attrName>
                                        </p:attrNameLst>
                                      </p:cBhvr>
                                      <p:tavLst>
                                        <p:tav tm="0">
                                          <p:val>
                                            <p:strVal val="ppt_w"/>
                                          </p:val>
                                        </p:tav>
                                        <p:tav tm="100000">
                                          <p:val>
                                            <p:fltVal val="0"/>
                                          </p:val>
                                        </p:tav>
                                      </p:tavLst>
                                    </p:anim>
                                    <p:anim calcmode="lin" valueType="num">
                                      <p:cBhvr>
                                        <p:cTn id="29" dur="500"/>
                                        <p:tgtEl>
                                          <p:spTgt spid="23"/>
                                        </p:tgtEl>
                                        <p:attrNameLst>
                                          <p:attrName>ppt_h</p:attrName>
                                        </p:attrNameLst>
                                      </p:cBhvr>
                                      <p:tavLst>
                                        <p:tav tm="0">
                                          <p:val>
                                            <p:strVal val="ppt_h"/>
                                          </p:val>
                                        </p:tav>
                                        <p:tav tm="100000">
                                          <p:val>
                                            <p:strVal val="ppt_h"/>
                                          </p:val>
                                        </p:tav>
                                      </p:tavLst>
                                    </p:anim>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900" decel="100000" fill="hold"/>
                                        <p:tgtEl>
                                          <p:spTgt spid="3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500"/>
                                        <p:tgtEl>
                                          <p:spTgt spid="34"/>
                                        </p:tgtEl>
                                        <p:attrNameLst>
                                          <p:attrName>ppt_w</p:attrName>
                                        </p:attrNameLst>
                                      </p:cBhvr>
                                      <p:tavLst>
                                        <p:tav tm="0">
                                          <p:val>
                                            <p:strVal val="ppt_w"/>
                                          </p:val>
                                        </p:tav>
                                        <p:tav tm="100000">
                                          <p:val>
                                            <p:fltVal val="0"/>
                                          </p:val>
                                        </p:tav>
                                      </p:tavLst>
                                    </p:anim>
                                    <p:anim calcmode="lin" valueType="num">
                                      <p:cBhvr>
                                        <p:cTn id="43" dur="500"/>
                                        <p:tgtEl>
                                          <p:spTgt spid="34"/>
                                        </p:tgtEl>
                                        <p:attrNameLst>
                                          <p:attrName>ppt_h</p:attrName>
                                        </p:attrNameLst>
                                      </p:cBhvr>
                                      <p:tavLst>
                                        <p:tav tm="0">
                                          <p:val>
                                            <p:strVal val="ppt_h"/>
                                          </p:val>
                                        </p:tav>
                                        <p:tav tm="100000">
                                          <p:val>
                                            <p:strVal val="ppt_h"/>
                                          </p:val>
                                        </p:tav>
                                      </p:tavLst>
                                    </p:anim>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35"/>
                                        </p:tgtEl>
                                        <p:attrNameLst>
                                          <p:attrName>ppt_w</p:attrName>
                                        </p:attrNameLst>
                                      </p:cBhvr>
                                      <p:tavLst>
                                        <p:tav tm="0">
                                          <p:val>
                                            <p:strVal val="ppt_w"/>
                                          </p:val>
                                        </p:tav>
                                        <p:tav tm="100000">
                                          <p:val>
                                            <p:fltVal val="0"/>
                                          </p:val>
                                        </p:tav>
                                      </p:tavLst>
                                    </p:anim>
                                    <p:anim calcmode="lin" valueType="num">
                                      <p:cBhvr>
                                        <p:cTn id="57" dur="500"/>
                                        <p:tgtEl>
                                          <p:spTgt spid="35"/>
                                        </p:tgtEl>
                                        <p:attrNameLst>
                                          <p:attrName>ppt_h</p:attrName>
                                        </p:attrNameLst>
                                      </p:cBhvr>
                                      <p:tavLst>
                                        <p:tav tm="0">
                                          <p:val>
                                            <p:strVal val="ppt_h"/>
                                          </p:val>
                                        </p:tav>
                                        <p:tav tm="100000">
                                          <p:val>
                                            <p:strVal val="ppt_h"/>
                                          </p:val>
                                        </p:tav>
                                      </p:tavLst>
                                    </p:anim>
                                    <p:set>
                                      <p:cBhvr>
                                        <p:cTn id="58"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3" grpId="0"/>
      <p:bldP spid="23" grpId="1"/>
      <p:bldP spid="34" grpId="0"/>
      <p:bldP spid="34" grpId="1"/>
      <p:bldP spid="35" grpId="0"/>
      <p:bldP spid="3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6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דיה מקוונת 5" title="המתייג">
            <a:hlinkClick r:id="" action="ppaction://media"/>
            <a:extLst>
              <a:ext uri="{FF2B5EF4-FFF2-40B4-BE49-F238E27FC236}">
                <a16:creationId xmlns:a16="http://schemas.microsoft.com/office/drawing/2014/main" xmlns="" id="{6C0616E2-02BC-4E2A-9C0D-ACF7C145146A}"/>
              </a:ext>
            </a:extLst>
          </p:cNvPr>
          <p:cNvPicPr>
            <a:picLocks noRot="1" noChangeAspect="1"/>
          </p:cNvPicPr>
          <p:nvPr>
            <a:videoFile r:link="rId1"/>
          </p:nvPr>
        </p:nvPicPr>
        <p:blipFill>
          <a:blip r:embed="rId3"/>
          <a:stretch>
            <a:fillRect/>
          </a:stretch>
        </p:blipFill>
        <p:spPr>
          <a:xfrm>
            <a:off x="1676072" y="942790"/>
            <a:ext cx="9151762" cy="5147867"/>
          </a:xfrm>
          <a:prstGeom prst="rect">
            <a:avLst/>
          </a:prstGeom>
        </p:spPr>
      </p:pic>
      <p:sp>
        <p:nvSpPr>
          <p:cNvPr id="2" name="תיבת טקסט 1">
            <a:extLst>
              <a:ext uri="{FF2B5EF4-FFF2-40B4-BE49-F238E27FC236}">
                <a16:creationId xmlns:a16="http://schemas.microsoft.com/office/drawing/2014/main" xmlns="" id="{D13247B4-8131-4D88-A45C-FB1BA43973E0}"/>
              </a:ext>
            </a:extLst>
          </p:cNvPr>
          <p:cNvSpPr txBox="1"/>
          <p:nvPr/>
        </p:nvSpPr>
        <p:spPr>
          <a:xfrm>
            <a:off x="3077737" y="6447644"/>
            <a:ext cx="5341434" cy="369332"/>
          </a:xfrm>
          <a:prstGeom prst="rect">
            <a:avLst/>
          </a:prstGeom>
          <a:noFill/>
        </p:spPr>
        <p:txBody>
          <a:bodyPr wrap="square" rtlCol="1">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https://www.youtube.com/watch?v=pIyRTQx-yi8</a:t>
            </a:r>
            <a:endParaRPr lang="he-IL" dirty="0"/>
          </a:p>
        </p:txBody>
      </p:sp>
    </p:spTree>
    <p:extLst>
      <p:ext uri="{BB962C8B-B14F-4D97-AF65-F5344CB8AC3E}">
        <p14:creationId xmlns:p14="http://schemas.microsoft.com/office/powerpoint/2010/main" val="40508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4" name="תיבת טקסט 33">
            <a:extLst>
              <a:ext uri="{FF2B5EF4-FFF2-40B4-BE49-F238E27FC236}">
                <a16:creationId xmlns:a16="http://schemas.microsoft.com/office/drawing/2014/main" xmlns="" id="{156C4B2B-7F31-4AE7-BAF1-B8528F0A52C4}"/>
              </a:ext>
            </a:extLst>
          </p:cNvPr>
          <p:cNvSpPr txBox="1"/>
          <p:nvPr/>
        </p:nvSpPr>
        <p:spPr>
          <a:xfrm>
            <a:off x="1506039" y="1533557"/>
            <a:ext cx="8587576" cy="4166846"/>
          </a:xfrm>
          <a:prstGeom prst="rect">
            <a:avLst/>
          </a:prstGeom>
          <a:noFill/>
        </p:spPr>
        <p:txBody>
          <a:bodyPr wrap="square">
            <a:spAutoFit/>
          </a:bodyPr>
          <a:lstStyle/>
          <a:p>
            <a:pPr marL="0" marR="0" algn="r" rtl="1">
              <a:lnSpc>
                <a:spcPct val="107000"/>
              </a:lnSpc>
              <a:spcBef>
                <a:spcPts val="0"/>
              </a:spcBef>
              <a:spcAft>
                <a:spcPts val="800"/>
              </a:spcAft>
            </a:pPr>
            <a:r>
              <a:rPr lang="he-IL" sz="2800" dirty="0">
                <a:solidFill>
                  <a:schemeClr val="bg1"/>
                </a:solidFill>
                <a:effectLst/>
                <a:latin typeface="Calibri" panose="020F0502020204030204" pitchFamily="34" charset="0"/>
                <a:ea typeface="Calibri" panose="020F0502020204030204" pitchFamily="34" charset="0"/>
                <a:cs typeface="David" panose="020E0502060401010101" pitchFamily="34" charset="-79"/>
              </a:rPr>
              <a:t>"...וּלְקַחְתֶּם לָכֶם בַּיּוֹם הָרִאשׁוֹן </a:t>
            </a:r>
            <a:r>
              <a:rPr lang="en-US" sz="2800" b="1" dirty="0">
                <a:solidFill>
                  <a:schemeClr val="bg1"/>
                </a:solidFill>
                <a:latin typeface="Calibri" panose="020F0502020204030204" pitchFamily="34" charset="0"/>
                <a:cs typeface="David" panose="020E0502060401010101" pitchFamily="34" charset="-79"/>
              </a:rPr>
              <a:t>פְּ</a:t>
            </a:r>
            <a:r>
              <a:rPr lang="en-US" sz="2800" b="1" dirty="0" err="1">
                <a:solidFill>
                  <a:schemeClr val="bg1"/>
                </a:solidFill>
                <a:latin typeface="Calibri" panose="020F0502020204030204" pitchFamily="34" charset="0"/>
                <a:cs typeface="David" panose="020E0502060401010101" pitchFamily="34" charset="-79"/>
              </a:rPr>
              <a:t>רִי</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עֵץ</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הָדָר</a:t>
            </a:r>
            <a:r>
              <a:rPr lang="en-US" sz="2800" b="1" dirty="0">
                <a:solidFill>
                  <a:schemeClr val="bg1"/>
                </a:solidFill>
                <a:latin typeface="Calibri" panose="020F0502020204030204" pitchFamily="34" charset="0"/>
                <a:cs typeface="David" panose="020E0502060401010101" pitchFamily="34" charset="-79"/>
              </a:rPr>
              <a:t>, כַּפֹּת תְּ</a:t>
            </a:r>
            <a:r>
              <a:rPr lang="en-US" sz="2800" b="1" dirty="0" err="1">
                <a:solidFill>
                  <a:schemeClr val="bg1"/>
                </a:solidFill>
                <a:latin typeface="Calibri" panose="020F0502020204030204" pitchFamily="34" charset="0"/>
                <a:cs typeface="David" panose="020E0502060401010101" pitchFamily="34" charset="-79"/>
              </a:rPr>
              <a:t>מָרִים</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וַעֲנַף</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עֵץ</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עָבֹת</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וְעַרְבֵי</a:t>
            </a:r>
            <a:r>
              <a:rPr lang="en-US" sz="2800" b="1" dirty="0">
                <a:solidFill>
                  <a:schemeClr val="bg1"/>
                </a:solidFill>
                <a:latin typeface="Calibri" panose="020F0502020204030204" pitchFamily="34" charset="0"/>
                <a:cs typeface="David" panose="020E0502060401010101" pitchFamily="34" charset="-79"/>
              </a:rPr>
              <a:t> </a:t>
            </a:r>
            <a:r>
              <a:rPr lang="en-US" sz="2800" b="1" dirty="0" err="1">
                <a:solidFill>
                  <a:schemeClr val="bg1"/>
                </a:solidFill>
                <a:latin typeface="Calibri" panose="020F0502020204030204" pitchFamily="34" charset="0"/>
                <a:cs typeface="David" panose="020E0502060401010101" pitchFamily="34" charset="-79"/>
              </a:rPr>
              <a:t>נָחַל</a:t>
            </a:r>
            <a:r>
              <a:rPr lang="en-US" sz="2800" dirty="0">
                <a:solidFill>
                  <a:schemeClr val="bg1"/>
                </a:solidFill>
                <a:effectLst/>
                <a:latin typeface="David" panose="020E0502060401010101" pitchFamily="34" charset="-79"/>
                <a:ea typeface="Calibri" panose="020F0502020204030204" pitchFamily="34" charset="0"/>
                <a:cs typeface="Arial" panose="020B0604020202020204" pitchFamily="34" charset="0"/>
              </a:rPr>
              <a:t>, </a:t>
            </a:r>
            <a:r>
              <a:rPr lang="he-IL" sz="2800" dirty="0">
                <a:solidFill>
                  <a:schemeClr val="bg1"/>
                </a:solidFill>
                <a:effectLst/>
                <a:latin typeface="David" panose="020E0502060401010101" pitchFamily="34" charset="-79"/>
                <a:ea typeface="Calibri" panose="020F0502020204030204" pitchFamily="34" charset="0"/>
                <a:cs typeface="David" panose="020E0502060401010101" pitchFamily="34" charset="-79"/>
              </a:rPr>
              <a:t>וּשְׂמַחְתֶּם לִפְנֵי יְהוָה </a:t>
            </a:r>
            <a:r>
              <a:rPr lang="he-IL" sz="2800" dirty="0" err="1">
                <a:solidFill>
                  <a:schemeClr val="bg1"/>
                </a:solidFill>
                <a:effectLst/>
                <a:latin typeface="David" panose="020E0502060401010101" pitchFamily="34" charset="-79"/>
                <a:ea typeface="Calibri" panose="020F0502020204030204" pitchFamily="34" charset="0"/>
                <a:cs typeface="David" panose="020E0502060401010101" pitchFamily="34" charset="-79"/>
              </a:rPr>
              <a:t>אֱלֹהֵיכֶם</a:t>
            </a:r>
            <a:r>
              <a:rPr lang="he-IL" sz="2800" dirty="0">
                <a:solidFill>
                  <a:schemeClr val="bg1"/>
                </a:solidFill>
                <a:effectLst/>
                <a:latin typeface="David" panose="020E0502060401010101" pitchFamily="34" charset="-79"/>
                <a:ea typeface="Calibri" panose="020F0502020204030204" pitchFamily="34" charset="0"/>
                <a:cs typeface="David" panose="020E0502060401010101" pitchFamily="34" charset="-79"/>
              </a:rPr>
              <a:t> שִׁבְעַת יָמִים." </a:t>
            </a:r>
          </a:p>
          <a:p>
            <a:pPr marL="0" marR="0" algn="r" rtl="1">
              <a:lnSpc>
                <a:spcPct val="107000"/>
              </a:lnSpc>
              <a:spcBef>
                <a:spcPts val="0"/>
              </a:spcBef>
              <a:spcAft>
                <a:spcPts val="800"/>
              </a:spcAft>
            </a:pP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2000" dirty="0">
                <a:effectLst/>
                <a:latin typeface="Calibri" panose="020F0502020204030204" pitchFamily="34" charset="0"/>
                <a:ea typeface="Calibri" panose="020F0502020204030204" pitchFamily="34" charset="0"/>
                <a:cs typeface="Arial" panose="020B0604020202020204" pitchFamily="34" charset="0"/>
              </a:rPr>
              <a:t>“פרי עץ הדר אלו ישראל, מה אתרוג זה יש בו טעם ויש בו ריח כך ישראל יש בהם בני אדם שיש בהם תורה ויש בהם מעשים טובים. כפות תמרים אלו ישראל, מה התמרה הזו יש בו טעם ואין בו ריח כך הם ישראל יש בהם שיש בהם תורה ואין בהם מעשים טובים. ענף עץ עבות אלו ישראל, מה הדס יש בו ריח ואין בו טעם כך ישראל יש בהם שיש בהם מעשים טובים ואין בהם תורה. ערבי נחל אלו ישראל, מה ערבה זו אין בה טעם ואין בה ריח כך הם ישראל יש בהם בני אדם שאין בהם לא תורה ולא מעשים טובים. ומה הקב”ה עושה להם לאבדן אי אפשר אלא אמר הקב”ה </a:t>
            </a:r>
            <a:r>
              <a:rPr lang="he-IL" sz="2000" dirty="0" err="1">
                <a:effectLst/>
                <a:latin typeface="Calibri" panose="020F0502020204030204" pitchFamily="34" charset="0"/>
                <a:ea typeface="Calibri" panose="020F0502020204030204" pitchFamily="34" charset="0"/>
                <a:cs typeface="Arial" panose="020B0604020202020204" pitchFamily="34" charset="0"/>
              </a:rPr>
              <a:t>יוקשרו</a:t>
            </a:r>
            <a:r>
              <a:rPr lang="he-IL" sz="2000" dirty="0">
                <a:effectLst/>
                <a:latin typeface="Calibri" panose="020F0502020204030204" pitchFamily="34" charset="0"/>
                <a:ea typeface="Calibri" panose="020F0502020204030204" pitchFamily="34" charset="0"/>
                <a:cs typeface="Arial" panose="020B0604020202020204" pitchFamily="34" charset="0"/>
              </a:rPr>
              <a:t> כולם אגודה אחת והן </a:t>
            </a:r>
            <a:r>
              <a:rPr lang="he-IL" sz="2000" dirty="0" err="1">
                <a:effectLst/>
                <a:latin typeface="Calibri" panose="020F0502020204030204" pitchFamily="34" charset="0"/>
                <a:ea typeface="Calibri" panose="020F0502020204030204" pitchFamily="34" charset="0"/>
                <a:cs typeface="Arial" panose="020B0604020202020204" pitchFamily="34" charset="0"/>
              </a:rPr>
              <a:t>מכפרין</a:t>
            </a:r>
            <a:r>
              <a:rPr lang="he-IL" sz="2000" dirty="0">
                <a:effectLst/>
                <a:latin typeface="Calibri" panose="020F0502020204030204" pitchFamily="34" charset="0"/>
                <a:ea typeface="Calibri" panose="020F0502020204030204" pitchFamily="34" charset="0"/>
                <a:cs typeface="Arial" panose="020B0604020202020204" pitchFamily="34" charset="0"/>
              </a:rPr>
              <a:t> אלו על אלו…” (ויקרא רבה פרשה ל, </a:t>
            </a:r>
            <a:r>
              <a:rPr lang="he-IL" sz="2000" dirty="0" err="1">
                <a:effectLst/>
                <a:latin typeface="Calibri" panose="020F0502020204030204" pitchFamily="34" charset="0"/>
                <a:ea typeface="Calibri" panose="020F0502020204030204" pitchFamily="34" charset="0"/>
                <a:cs typeface="Arial" panose="020B0604020202020204" pitchFamily="34" charset="0"/>
              </a:rPr>
              <a:t>יב</a:t>
            </a:r>
            <a:r>
              <a:rPr lang="he-IL" sz="2000" dirty="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14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0791FDDD-9010-4F5F-80D9-3C2992FAEE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xmlns="" id="{A5069376-23B4-439A-9582-D6A48162B3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xmlns="" id="{5DBA6314-1777-4679-8D3B-59579BDEE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EA8115E0-7399-4AC4-A6E8-810999B366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21" name="Color">
              <a:extLst>
                <a:ext uri="{FF2B5EF4-FFF2-40B4-BE49-F238E27FC236}">
                  <a16:creationId xmlns:a16="http://schemas.microsoft.com/office/drawing/2014/main" xmlns="" id="{F5A376FC-BE5F-4C6F-ACAE-499325FBF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xmlns="" id="{85297786-35E9-4958-98A4-2EB32823E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xmlns="" id="{4F61F91B-361F-4DD4-9DD1-C381F901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 name="כותרת 7">
            <a:extLst>
              <a:ext uri="{FF2B5EF4-FFF2-40B4-BE49-F238E27FC236}">
                <a16:creationId xmlns:a16="http://schemas.microsoft.com/office/drawing/2014/main" xmlns="" id="{AD2A4B4A-715C-4614-8114-48B67C58DD8C}"/>
              </a:ext>
            </a:extLst>
          </p:cNvPr>
          <p:cNvSpPr>
            <a:spLocks noGrp="1"/>
          </p:cNvSpPr>
          <p:nvPr>
            <p:ph type="ctrTitle"/>
          </p:nvPr>
        </p:nvSpPr>
        <p:spPr>
          <a:xfrm>
            <a:off x="1492558" y="1778750"/>
            <a:ext cx="9144000" cy="1098920"/>
          </a:xfrm>
        </p:spPr>
        <p:txBody>
          <a:bodyPr/>
          <a:lstStyle/>
          <a:p>
            <a:r>
              <a:rPr lang="he-IL" dirty="0">
                <a:solidFill>
                  <a:schemeClr val="bg1"/>
                </a:solidFill>
              </a:rPr>
              <a:t>שבט </a:t>
            </a:r>
            <a:r>
              <a:rPr lang="en-US" dirty="0">
                <a:solidFill>
                  <a:schemeClr val="bg1"/>
                </a:solidFill>
              </a:rPr>
              <a:t>XXX</a:t>
            </a:r>
            <a:r>
              <a:rPr lang="he-IL" dirty="0">
                <a:solidFill>
                  <a:schemeClr val="bg1"/>
                </a:solidFill>
              </a:rPr>
              <a:t> בונים סוכת שלום!</a:t>
            </a:r>
          </a:p>
        </p:txBody>
      </p:sp>
      <p:sp>
        <p:nvSpPr>
          <p:cNvPr id="33" name="כותרת 7">
            <a:extLst>
              <a:ext uri="{FF2B5EF4-FFF2-40B4-BE49-F238E27FC236}">
                <a16:creationId xmlns:a16="http://schemas.microsoft.com/office/drawing/2014/main" xmlns="" id="{598C15EE-48E2-4A47-8D31-005FC0BB36B9}"/>
              </a:ext>
            </a:extLst>
          </p:cNvPr>
          <p:cNvSpPr txBox="1">
            <a:spLocks/>
          </p:cNvSpPr>
          <p:nvPr/>
        </p:nvSpPr>
        <p:spPr>
          <a:xfrm>
            <a:off x="1492558" y="3475929"/>
            <a:ext cx="9144000" cy="109892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i="1" u="sng" spc="300" dirty="0">
                <a:solidFill>
                  <a:schemeClr val="bg1"/>
                </a:solidFill>
              </a:rPr>
              <a:t>הוסף כאן את הקישור ללוחות</a:t>
            </a:r>
          </a:p>
        </p:txBody>
      </p:sp>
    </p:spTree>
    <p:extLst>
      <p:ext uri="{BB962C8B-B14F-4D97-AF65-F5344CB8AC3E}">
        <p14:creationId xmlns:p14="http://schemas.microsoft.com/office/powerpoint/2010/main" val="398624149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103</Words>
  <Application>Microsoft Office PowerPoint</Application>
  <PresentationFormat>מותאם אישית</PresentationFormat>
  <Paragraphs>27</Paragraphs>
  <Slides>8</Slides>
  <Notes>0</Notes>
  <HiddenSlides>0</HiddenSlides>
  <MMClips>2</MMClips>
  <ScaleCrop>false</ScaleCrop>
  <HeadingPairs>
    <vt:vector size="4" baseType="variant">
      <vt:variant>
        <vt:lpstr>ערכת נושא</vt:lpstr>
      </vt:variant>
      <vt:variant>
        <vt:i4>1</vt:i4>
      </vt:variant>
      <vt:variant>
        <vt:lpstr>כותרות שקופיות</vt:lpstr>
      </vt:variant>
      <vt:variant>
        <vt:i4>8</vt:i4>
      </vt:variant>
    </vt:vector>
  </HeadingPairs>
  <TitlesOfParts>
    <vt:vector size="9" baseType="lpstr">
      <vt:lpstr>ערכת נושא Office</vt:lpstr>
      <vt:lpstr>ברוכים הבאים!</vt:lpstr>
      <vt:lpstr>נתחיל בחידון!</vt:lpstr>
      <vt:lpstr>על מה הייתם מוותרים?</vt:lpstr>
      <vt:lpstr>מצגת של PowerPoint</vt:lpstr>
      <vt:lpstr>חרדים</vt:lpstr>
      <vt:lpstr>מצגת של PowerPoint</vt:lpstr>
      <vt:lpstr>מצגת של PowerPoint</vt:lpstr>
      <vt:lpstr>שבט XXX בונים סוכת שלום!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ברוכים הבאים!</dc:title>
  <dc:creator>רעות אורדני</dc:creator>
  <cp:lastModifiedBy>נעה קורח- ניו מדיה</cp:lastModifiedBy>
  <cp:revision>2</cp:revision>
  <dcterms:created xsi:type="dcterms:W3CDTF">2020-09-18T06:48:35Z</dcterms:created>
  <dcterms:modified xsi:type="dcterms:W3CDTF">2020-09-21T11:50:52Z</dcterms:modified>
</cp:coreProperties>
</file>